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272" r:id="rId3"/>
    <p:sldId id="29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97" r:id="rId18"/>
    <p:sldId id="298" r:id="rId19"/>
    <p:sldId id="299" r:id="rId20"/>
    <p:sldId id="300" r:id="rId21"/>
    <p:sldId id="301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509FAB-024C-4FFD-BD1D-64B95540142E}" type="doc">
      <dgm:prSet loTypeId="urn:microsoft.com/office/officeart/2005/8/layout/cycle4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1421A95-FCE0-4B40-95B9-8610DECA0A9D}">
      <dgm:prSet phldrT="[Text]"/>
      <dgm:spPr/>
      <dgm:t>
        <a:bodyPr/>
        <a:lstStyle/>
        <a:p>
          <a:r>
            <a:rPr lang="en-US" dirty="0"/>
            <a:t>Information Gain</a:t>
          </a:r>
          <a:endParaRPr lang="en-IN" dirty="0"/>
        </a:p>
      </dgm:t>
    </dgm:pt>
    <dgm:pt modelId="{7B93F095-9566-49B9-84EE-4E9CCBDBA0E5}" type="parTrans" cxnId="{957434D2-657D-475D-9E59-03B6149D7E1D}">
      <dgm:prSet/>
      <dgm:spPr/>
      <dgm:t>
        <a:bodyPr/>
        <a:lstStyle/>
        <a:p>
          <a:endParaRPr lang="en-IN"/>
        </a:p>
      </dgm:t>
    </dgm:pt>
    <dgm:pt modelId="{183B5E90-C90F-4E54-9199-F7572751A703}" type="sibTrans" cxnId="{957434D2-657D-475D-9E59-03B6149D7E1D}">
      <dgm:prSet/>
      <dgm:spPr/>
      <dgm:t>
        <a:bodyPr/>
        <a:lstStyle/>
        <a:p>
          <a:endParaRPr lang="en-IN"/>
        </a:p>
      </dgm:t>
    </dgm:pt>
    <dgm:pt modelId="{83A130E5-D648-4688-B995-A6B9D6F5500F}">
      <dgm:prSet phldrT="[Text]" custT="1"/>
      <dgm:spPr/>
      <dgm:t>
        <a:bodyPr/>
        <a:lstStyle/>
        <a:p>
          <a:r>
            <a:rPr lang="en-US" sz="1800" dirty="0"/>
            <a:t>Reduction determines in Entropy</a:t>
          </a:r>
          <a:endParaRPr lang="en-IN" sz="1800" dirty="0"/>
        </a:p>
      </dgm:t>
    </dgm:pt>
    <dgm:pt modelId="{E2C6A5BB-C7A8-4F9C-9F1A-0CC51B7C9AD4}" type="parTrans" cxnId="{8186B9B6-33CA-49E3-8E26-9398EC9AB8BB}">
      <dgm:prSet/>
      <dgm:spPr/>
      <dgm:t>
        <a:bodyPr/>
        <a:lstStyle/>
        <a:p>
          <a:endParaRPr lang="en-IN"/>
        </a:p>
      </dgm:t>
    </dgm:pt>
    <dgm:pt modelId="{7DA7198D-5C4C-43B7-9F30-5F52EC9C360F}" type="sibTrans" cxnId="{8186B9B6-33CA-49E3-8E26-9398EC9AB8BB}">
      <dgm:prSet/>
      <dgm:spPr/>
      <dgm:t>
        <a:bodyPr/>
        <a:lstStyle/>
        <a:p>
          <a:endParaRPr lang="en-IN"/>
        </a:p>
      </dgm:t>
    </dgm:pt>
    <dgm:pt modelId="{CE232821-4C2F-483A-81A4-DB100A72D67C}">
      <dgm:prSet phldrT="[Text]"/>
      <dgm:spPr/>
      <dgm:t>
        <a:bodyPr/>
        <a:lstStyle/>
        <a:p>
          <a:r>
            <a:rPr lang="en-US" dirty="0"/>
            <a:t>Chi-Squared test</a:t>
          </a:r>
          <a:endParaRPr lang="en-IN" dirty="0"/>
        </a:p>
      </dgm:t>
    </dgm:pt>
    <dgm:pt modelId="{E8C461B1-1558-4367-9ED5-47D6938E374E}" type="parTrans" cxnId="{8415E708-5A26-4D5A-B5B2-694497FC1F38}">
      <dgm:prSet/>
      <dgm:spPr/>
      <dgm:t>
        <a:bodyPr/>
        <a:lstStyle/>
        <a:p>
          <a:endParaRPr lang="en-IN"/>
        </a:p>
      </dgm:t>
    </dgm:pt>
    <dgm:pt modelId="{906CA858-284D-4D22-A204-2684802DD845}" type="sibTrans" cxnId="{8415E708-5A26-4D5A-B5B2-694497FC1F38}">
      <dgm:prSet/>
      <dgm:spPr/>
      <dgm:t>
        <a:bodyPr/>
        <a:lstStyle/>
        <a:p>
          <a:endParaRPr lang="en-IN"/>
        </a:p>
      </dgm:t>
    </dgm:pt>
    <dgm:pt modelId="{64B8E833-A112-4529-BB37-9E614D876B9C}">
      <dgm:prSet phldrT="[Text]" custT="1"/>
      <dgm:spPr/>
      <dgm:t>
        <a:bodyPr/>
        <a:lstStyle/>
        <a:p>
          <a:r>
            <a:rPr lang="en-US" sz="1600" dirty="0"/>
            <a:t>Determines the relationship between categorical variables.</a:t>
          </a:r>
          <a:endParaRPr lang="en-IN" sz="1600" dirty="0"/>
        </a:p>
      </dgm:t>
    </dgm:pt>
    <dgm:pt modelId="{ED337C58-10F6-48CF-A248-F98DAB51F2D0}" type="parTrans" cxnId="{2C08D078-FDE5-4343-AC1B-F5720D843808}">
      <dgm:prSet/>
      <dgm:spPr/>
      <dgm:t>
        <a:bodyPr/>
        <a:lstStyle/>
        <a:p>
          <a:endParaRPr lang="en-IN"/>
        </a:p>
      </dgm:t>
    </dgm:pt>
    <dgm:pt modelId="{59CD537D-601D-47E5-BD8F-1B1F1F5BD60F}" type="sibTrans" cxnId="{2C08D078-FDE5-4343-AC1B-F5720D843808}">
      <dgm:prSet/>
      <dgm:spPr/>
      <dgm:t>
        <a:bodyPr/>
        <a:lstStyle/>
        <a:p>
          <a:endParaRPr lang="en-IN"/>
        </a:p>
      </dgm:t>
    </dgm:pt>
    <dgm:pt modelId="{0877C668-A817-4588-8A19-3122B56E488A}">
      <dgm:prSet phldrT="[Text]"/>
      <dgm:spPr/>
      <dgm:t>
        <a:bodyPr/>
        <a:lstStyle/>
        <a:p>
          <a:r>
            <a:rPr lang="en-US" dirty="0"/>
            <a:t>Fisher’s Score</a:t>
          </a:r>
        </a:p>
        <a:p>
          <a:r>
            <a:rPr lang="en-US" dirty="0"/>
            <a:t>(F-Score)</a:t>
          </a:r>
          <a:endParaRPr lang="en-IN" dirty="0"/>
        </a:p>
      </dgm:t>
    </dgm:pt>
    <dgm:pt modelId="{3B864B95-EAE9-4CA5-A217-8D3E69764116}" type="parTrans" cxnId="{6CCDBEDE-94C1-429B-AF98-FC330EA6DBC0}">
      <dgm:prSet/>
      <dgm:spPr/>
      <dgm:t>
        <a:bodyPr/>
        <a:lstStyle/>
        <a:p>
          <a:endParaRPr lang="en-IN"/>
        </a:p>
      </dgm:t>
    </dgm:pt>
    <dgm:pt modelId="{97D91C6A-02F7-4AC7-849E-CDD03898350B}" type="sibTrans" cxnId="{6CCDBEDE-94C1-429B-AF98-FC330EA6DBC0}">
      <dgm:prSet/>
      <dgm:spPr/>
      <dgm:t>
        <a:bodyPr/>
        <a:lstStyle/>
        <a:p>
          <a:endParaRPr lang="en-IN"/>
        </a:p>
      </dgm:t>
    </dgm:pt>
    <dgm:pt modelId="{4654F1A8-F099-4DCF-9307-069C5F6A5CE8}">
      <dgm:prSet phldrT="[Text]"/>
      <dgm:spPr/>
      <dgm:t>
        <a:bodyPr/>
        <a:lstStyle/>
        <a:p>
          <a:r>
            <a:rPr lang="en-US" dirty="0"/>
            <a:t>Returns the rank  of  the feature in descending order</a:t>
          </a:r>
          <a:endParaRPr lang="en-IN" dirty="0"/>
        </a:p>
      </dgm:t>
    </dgm:pt>
    <dgm:pt modelId="{18A6AD6D-0029-4A4B-906B-19E1C30CC540}" type="parTrans" cxnId="{88F4D9A1-148B-4208-A533-BE3559B36BE7}">
      <dgm:prSet/>
      <dgm:spPr/>
      <dgm:t>
        <a:bodyPr/>
        <a:lstStyle/>
        <a:p>
          <a:endParaRPr lang="en-IN"/>
        </a:p>
      </dgm:t>
    </dgm:pt>
    <dgm:pt modelId="{E665B69D-91E9-4F90-834A-8483074BD84F}" type="sibTrans" cxnId="{88F4D9A1-148B-4208-A533-BE3559B36BE7}">
      <dgm:prSet/>
      <dgm:spPr/>
      <dgm:t>
        <a:bodyPr/>
        <a:lstStyle/>
        <a:p>
          <a:endParaRPr lang="en-IN"/>
        </a:p>
      </dgm:t>
    </dgm:pt>
    <dgm:pt modelId="{2E1006E7-4E88-4E42-B17A-B2B5718599AD}">
      <dgm:prSet phldrT="[Text]"/>
      <dgm:spPr/>
      <dgm:t>
        <a:bodyPr/>
        <a:lstStyle/>
        <a:p>
          <a:r>
            <a:rPr lang="en-US" dirty="0"/>
            <a:t>Missing Value Ratio</a:t>
          </a:r>
          <a:endParaRPr lang="en-IN" dirty="0"/>
        </a:p>
      </dgm:t>
    </dgm:pt>
    <dgm:pt modelId="{95363621-23EF-46CB-B446-43C42D6A8D2E}" type="parTrans" cxnId="{11FDC8FB-2E01-4409-A2C8-AF1BB18C3C6F}">
      <dgm:prSet/>
      <dgm:spPr/>
      <dgm:t>
        <a:bodyPr/>
        <a:lstStyle/>
        <a:p>
          <a:endParaRPr lang="en-IN"/>
        </a:p>
      </dgm:t>
    </dgm:pt>
    <dgm:pt modelId="{F9F56133-36B2-43AD-A62A-1771CA725D7B}" type="sibTrans" cxnId="{11FDC8FB-2E01-4409-A2C8-AF1BB18C3C6F}">
      <dgm:prSet/>
      <dgm:spPr/>
      <dgm:t>
        <a:bodyPr/>
        <a:lstStyle/>
        <a:p>
          <a:endParaRPr lang="en-IN"/>
        </a:p>
      </dgm:t>
    </dgm:pt>
    <dgm:pt modelId="{67F8A2F8-4CFC-4EB6-A3F4-A95C768630BB}">
      <dgm:prSet phldrT="[Text]"/>
      <dgm:spPr/>
      <dgm:t>
        <a:bodyPr/>
        <a:lstStyle/>
        <a:p>
          <a:r>
            <a:rPr lang="en-US" dirty="0"/>
            <a:t>Evaluate the feature set against threshold value.</a:t>
          </a:r>
          <a:endParaRPr lang="en-IN" dirty="0"/>
        </a:p>
      </dgm:t>
    </dgm:pt>
    <dgm:pt modelId="{AEC2091C-1D97-4D23-9971-782E3C020A36}" type="parTrans" cxnId="{770D29CD-DBF6-4288-932C-1A88010D4636}">
      <dgm:prSet/>
      <dgm:spPr/>
      <dgm:t>
        <a:bodyPr/>
        <a:lstStyle/>
        <a:p>
          <a:endParaRPr lang="en-IN"/>
        </a:p>
      </dgm:t>
    </dgm:pt>
    <dgm:pt modelId="{7948901F-6DF9-4CFB-8E0A-AC5D29D7F2B0}" type="sibTrans" cxnId="{770D29CD-DBF6-4288-932C-1A88010D4636}">
      <dgm:prSet/>
      <dgm:spPr/>
      <dgm:t>
        <a:bodyPr/>
        <a:lstStyle/>
        <a:p>
          <a:endParaRPr lang="en-IN"/>
        </a:p>
      </dgm:t>
    </dgm:pt>
    <dgm:pt modelId="{FC401702-2E51-4BA6-A506-990EBB56B495}" type="pres">
      <dgm:prSet presAssocID="{F4509FAB-024C-4FFD-BD1D-64B95540142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959BDF3-6C0C-4B80-86D8-19CA1ABAD56E}" type="pres">
      <dgm:prSet presAssocID="{F4509FAB-024C-4FFD-BD1D-64B95540142E}" presName="children" presStyleCnt="0"/>
      <dgm:spPr/>
    </dgm:pt>
    <dgm:pt modelId="{BF49CCCA-4364-419B-8DA2-33F205818C26}" type="pres">
      <dgm:prSet presAssocID="{F4509FAB-024C-4FFD-BD1D-64B95540142E}" presName="child1group" presStyleCnt="0"/>
      <dgm:spPr/>
    </dgm:pt>
    <dgm:pt modelId="{FFE9FE74-E933-4B1E-85A4-A0DC5A35970A}" type="pres">
      <dgm:prSet presAssocID="{F4509FAB-024C-4FFD-BD1D-64B95540142E}" presName="child1" presStyleLbl="bgAcc1" presStyleIdx="0" presStyleCnt="4" custScaleX="97932" custScaleY="93882"/>
      <dgm:spPr/>
    </dgm:pt>
    <dgm:pt modelId="{CFA73C19-D132-4B4B-A706-7B4429B95F7D}" type="pres">
      <dgm:prSet presAssocID="{F4509FAB-024C-4FFD-BD1D-64B95540142E}" presName="child1Text" presStyleLbl="bgAcc1" presStyleIdx="0" presStyleCnt="4">
        <dgm:presLayoutVars>
          <dgm:bulletEnabled val="1"/>
        </dgm:presLayoutVars>
      </dgm:prSet>
      <dgm:spPr/>
    </dgm:pt>
    <dgm:pt modelId="{8CE13379-2725-4780-B6A5-7E4E7CC8DAC1}" type="pres">
      <dgm:prSet presAssocID="{F4509FAB-024C-4FFD-BD1D-64B95540142E}" presName="child2group" presStyleCnt="0"/>
      <dgm:spPr/>
    </dgm:pt>
    <dgm:pt modelId="{571A9B30-5C3C-47F5-8041-6D6BA8055CDB}" type="pres">
      <dgm:prSet presAssocID="{F4509FAB-024C-4FFD-BD1D-64B95540142E}" presName="child2" presStyleLbl="bgAcc1" presStyleIdx="1" presStyleCnt="4"/>
      <dgm:spPr/>
    </dgm:pt>
    <dgm:pt modelId="{2F3422C8-C7B6-4080-AD46-6F8E72F37F07}" type="pres">
      <dgm:prSet presAssocID="{F4509FAB-024C-4FFD-BD1D-64B95540142E}" presName="child2Text" presStyleLbl="bgAcc1" presStyleIdx="1" presStyleCnt="4">
        <dgm:presLayoutVars>
          <dgm:bulletEnabled val="1"/>
        </dgm:presLayoutVars>
      </dgm:prSet>
      <dgm:spPr/>
    </dgm:pt>
    <dgm:pt modelId="{22B34A0D-8084-4A50-9FEE-AA4615E88D15}" type="pres">
      <dgm:prSet presAssocID="{F4509FAB-024C-4FFD-BD1D-64B95540142E}" presName="child3group" presStyleCnt="0"/>
      <dgm:spPr/>
    </dgm:pt>
    <dgm:pt modelId="{506255CA-B61D-4357-8F83-4EED7D80E404}" type="pres">
      <dgm:prSet presAssocID="{F4509FAB-024C-4FFD-BD1D-64B95540142E}" presName="child3" presStyleLbl="bgAcc1" presStyleIdx="2" presStyleCnt="4"/>
      <dgm:spPr/>
    </dgm:pt>
    <dgm:pt modelId="{874ACD52-433E-494F-B6D2-F2905890835C}" type="pres">
      <dgm:prSet presAssocID="{F4509FAB-024C-4FFD-BD1D-64B95540142E}" presName="child3Text" presStyleLbl="bgAcc1" presStyleIdx="2" presStyleCnt="4">
        <dgm:presLayoutVars>
          <dgm:bulletEnabled val="1"/>
        </dgm:presLayoutVars>
      </dgm:prSet>
      <dgm:spPr/>
    </dgm:pt>
    <dgm:pt modelId="{5243BF58-B667-4B6A-A85C-77A693A46906}" type="pres">
      <dgm:prSet presAssocID="{F4509FAB-024C-4FFD-BD1D-64B95540142E}" presName="child4group" presStyleCnt="0"/>
      <dgm:spPr/>
    </dgm:pt>
    <dgm:pt modelId="{9F7D4627-74F4-4463-9BA3-F9CD61142275}" type="pres">
      <dgm:prSet presAssocID="{F4509FAB-024C-4FFD-BD1D-64B95540142E}" presName="child4" presStyleLbl="bgAcc1" presStyleIdx="3" presStyleCnt="4"/>
      <dgm:spPr/>
    </dgm:pt>
    <dgm:pt modelId="{C4C05F1D-1A61-45F0-B860-3C2744D9D024}" type="pres">
      <dgm:prSet presAssocID="{F4509FAB-024C-4FFD-BD1D-64B95540142E}" presName="child4Text" presStyleLbl="bgAcc1" presStyleIdx="3" presStyleCnt="4">
        <dgm:presLayoutVars>
          <dgm:bulletEnabled val="1"/>
        </dgm:presLayoutVars>
      </dgm:prSet>
      <dgm:spPr/>
    </dgm:pt>
    <dgm:pt modelId="{0B9AC272-E13A-4F12-AE3A-86E6E63B2A86}" type="pres">
      <dgm:prSet presAssocID="{F4509FAB-024C-4FFD-BD1D-64B95540142E}" presName="childPlaceholder" presStyleCnt="0"/>
      <dgm:spPr/>
    </dgm:pt>
    <dgm:pt modelId="{3A6B5EDC-6314-4227-9887-10D834FE9A2C}" type="pres">
      <dgm:prSet presAssocID="{F4509FAB-024C-4FFD-BD1D-64B95540142E}" presName="circle" presStyleCnt="0"/>
      <dgm:spPr/>
    </dgm:pt>
    <dgm:pt modelId="{413584A2-241F-409A-B16C-F22FC6CCEF2C}" type="pres">
      <dgm:prSet presAssocID="{F4509FAB-024C-4FFD-BD1D-64B95540142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255FC41-91A0-42C4-8031-22356D6236E9}" type="pres">
      <dgm:prSet presAssocID="{F4509FAB-024C-4FFD-BD1D-64B95540142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A0592869-2B4A-4AD3-97E7-20FDDD17CAC1}" type="pres">
      <dgm:prSet presAssocID="{F4509FAB-024C-4FFD-BD1D-64B95540142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EB1E67D-1632-447A-9D0A-DB7AC3799ADF}" type="pres">
      <dgm:prSet presAssocID="{F4509FAB-024C-4FFD-BD1D-64B95540142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03E623BC-7938-4E38-83A5-D84F77825581}" type="pres">
      <dgm:prSet presAssocID="{F4509FAB-024C-4FFD-BD1D-64B95540142E}" presName="quadrantPlaceholder" presStyleCnt="0"/>
      <dgm:spPr/>
    </dgm:pt>
    <dgm:pt modelId="{378E100A-2A55-4F46-AC2A-1D9E93C25272}" type="pres">
      <dgm:prSet presAssocID="{F4509FAB-024C-4FFD-BD1D-64B95540142E}" presName="center1" presStyleLbl="fgShp" presStyleIdx="0" presStyleCnt="2"/>
      <dgm:spPr/>
    </dgm:pt>
    <dgm:pt modelId="{B09CB5AA-7227-4DEB-B809-995A8EA0B126}" type="pres">
      <dgm:prSet presAssocID="{F4509FAB-024C-4FFD-BD1D-64B95540142E}" presName="center2" presStyleLbl="fgShp" presStyleIdx="1" presStyleCnt="2"/>
      <dgm:spPr/>
    </dgm:pt>
  </dgm:ptLst>
  <dgm:cxnLst>
    <dgm:cxn modelId="{8415E708-5A26-4D5A-B5B2-694497FC1F38}" srcId="{F4509FAB-024C-4FFD-BD1D-64B95540142E}" destId="{CE232821-4C2F-483A-81A4-DB100A72D67C}" srcOrd="1" destOrd="0" parTransId="{E8C461B1-1558-4367-9ED5-47D6938E374E}" sibTransId="{906CA858-284D-4D22-A204-2684802DD845}"/>
    <dgm:cxn modelId="{CAA85509-87A7-4C9E-AAB7-46B97EA2748B}" type="presOf" srcId="{67F8A2F8-4CFC-4EB6-A3F4-A95C768630BB}" destId="{C4C05F1D-1A61-45F0-B860-3C2744D9D024}" srcOrd="1" destOrd="0" presId="urn:microsoft.com/office/officeart/2005/8/layout/cycle4"/>
    <dgm:cxn modelId="{1516CE11-BC0F-42FD-8155-8FE50B200567}" type="presOf" srcId="{4654F1A8-F099-4DCF-9307-069C5F6A5CE8}" destId="{506255CA-B61D-4357-8F83-4EED7D80E404}" srcOrd="0" destOrd="0" presId="urn:microsoft.com/office/officeart/2005/8/layout/cycle4"/>
    <dgm:cxn modelId="{6445F713-E584-4C92-8CDE-28A0F4AE9341}" type="presOf" srcId="{81421A95-FCE0-4B40-95B9-8610DECA0A9D}" destId="{413584A2-241F-409A-B16C-F22FC6CCEF2C}" srcOrd="0" destOrd="0" presId="urn:microsoft.com/office/officeart/2005/8/layout/cycle4"/>
    <dgm:cxn modelId="{7DDFB019-6569-475C-BD2E-A2100172C3D1}" type="presOf" srcId="{83A130E5-D648-4688-B995-A6B9D6F5500F}" destId="{FFE9FE74-E933-4B1E-85A4-A0DC5A35970A}" srcOrd="0" destOrd="0" presId="urn:microsoft.com/office/officeart/2005/8/layout/cycle4"/>
    <dgm:cxn modelId="{B2ED4F1B-A1B0-475F-B08A-82FF9403F0DC}" type="presOf" srcId="{0877C668-A817-4588-8A19-3122B56E488A}" destId="{A0592869-2B4A-4AD3-97E7-20FDDD17CAC1}" srcOrd="0" destOrd="0" presId="urn:microsoft.com/office/officeart/2005/8/layout/cycle4"/>
    <dgm:cxn modelId="{D1FC5638-2505-456E-81A0-C672890ADD28}" type="presOf" srcId="{4654F1A8-F099-4DCF-9307-069C5F6A5CE8}" destId="{874ACD52-433E-494F-B6D2-F2905890835C}" srcOrd="1" destOrd="0" presId="urn:microsoft.com/office/officeart/2005/8/layout/cycle4"/>
    <dgm:cxn modelId="{26C6FF67-67F9-4A8A-8C0C-464F28963DAF}" type="presOf" srcId="{83A130E5-D648-4688-B995-A6B9D6F5500F}" destId="{CFA73C19-D132-4B4B-A706-7B4429B95F7D}" srcOrd="1" destOrd="0" presId="urn:microsoft.com/office/officeart/2005/8/layout/cycle4"/>
    <dgm:cxn modelId="{10151A6F-A0D5-4493-A13B-22EBCD2BD266}" type="presOf" srcId="{2E1006E7-4E88-4E42-B17A-B2B5718599AD}" destId="{0EB1E67D-1632-447A-9D0A-DB7AC3799ADF}" srcOrd="0" destOrd="0" presId="urn:microsoft.com/office/officeart/2005/8/layout/cycle4"/>
    <dgm:cxn modelId="{416DB170-21FA-4206-856E-9B6D1CEE5F54}" type="presOf" srcId="{64B8E833-A112-4529-BB37-9E614D876B9C}" destId="{2F3422C8-C7B6-4080-AD46-6F8E72F37F07}" srcOrd="1" destOrd="0" presId="urn:microsoft.com/office/officeart/2005/8/layout/cycle4"/>
    <dgm:cxn modelId="{2C08D078-FDE5-4343-AC1B-F5720D843808}" srcId="{CE232821-4C2F-483A-81A4-DB100A72D67C}" destId="{64B8E833-A112-4529-BB37-9E614D876B9C}" srcOrd="0" destOrd="0" parTransId="{ED337C58-10F6-48CF-A248-F98DAB51F2D0}" sibTransId="{59CD537D-601D-47E5-BD8F-1B1F1F5BD60F}"/>
    <dgm:cxn modelId="{88F4D9A1-148B-4208-A533-BE3559B36BE7}" srcId="{0877C668-A817-4588-8A19-3122B56E488A}" destId="{4654F1A8-F099-4DCF-9307-069C5F6A5CE8}" srcOrd="0" destOrd="0" parTransId="{18A6AD6D-0029-4A4B-906B-19E1C30CC540}" sibTransId="{E665B69D-91E9-4F90-834A-8483074BD84F}"/>
    <dgm:cxn modelId="{5D5048AD-E736-4548-BD03-625002EC5666}" type="presOf" srcId="{64B8E833-A112-4529-BB37-9E614D876B9C}" destId="{571A9B30-5C3C-47F5-8041-6D6BA8055CDB}" srcOrd="0" destOrd="0" presId="urn:microsoft.com/office/officeart/2005/8/layout/cycle4"/>
    <dgm:cxn modelId="{8186B9B6-33CA-49E3-8E26-9398EC9AB8BB}" srcId="{81421A95-FCE0-4B40-95B9-8610DECA0A9D}" destId="{83A130E5-D648-4688-B995-A6B9D6F5500F}" srcOrd="0" destOrd="0" parTransId="{E2C6A5BB-C7A8-4F9C-9F1A-0CC51B7C9AD4}" sibTransId="{7DA7198D-5C4C-43B7-9F30-5F52EC9C360F}"/>
    <dgm:cxn modelId="{770D29CD-DBF6-4288-932C-1A88010D4636}" srcId="{2E1006E7-4E88-4E42-B17A-B2B5718599AD}" destId="{67F8A2F8-4CFC-4EB6-A3F4-A95C768630BB}" srcOrd="0" destOrd="0" parTransId="{AEC2091C-1D97-4D23-9971-782E3C020A36}" sibTransId="{7948901F-6DF9-4CFB-8E0A-AC5D29D7F2B0}"/>
    <dgm:cxn modelId="{957434D2-657D-475D-9E59-03B6149D7E1D}" srcId="{F4509FAB-024C-4FFD-BD1D-64B95540142E}" destId="{81421A95-FCE0-4B40-95B9-8610DECA0A9D}" srcOrd="0" destOrd="0" parTransId="{7B93F095-9566-49B9-84EE-4E9CCBDBA0E5}" sibTransId="{183B5E90-C90F-4E54-9199-F7572751A703}"/>
    <dgm:cxn modelId="{D768BFD6-098E-46B4-8CA7-EDB1A0CA1239}" type="presOf" srcId="{67F8A2F8-4CFC-4EB6-A3F4-A95C768630BB}" destId="{9F7D4627-74F4-4463-9BA3-F9CD61142275}" srcOrd="0" destOrd="0" presId="urn:microsoft.com/office/officeart/2005/8/layout/cycle4"/>
    <dgm:cxn modelId="{6CCDBEDE-94C1-429B-AF98-FC330EA6DBC0}" srcId="{F4509FAB-024C-4FFD-BD1D-64B95540142E}" destId="{0877C668-A817-4588-8A19-3122B56E488A}" srcOrd="2" destOrd="0" parTransId="{3B864B95-EAE9-4CA5-A217-8D3E69764116}" sibTransId="{97D91C6A-02F7-4AC7-849E-CDD03898350B}"/>
    <dgm:cxn modelId="{316378E3-CD3A-44C9-93BA-94140D30A591}" type="presOf" srcId="{CE232821-4C2F-483A-81A4-DB100A72D67C}" destId="{F255FC41-91A0-42C4-8031-22356D6236E9}" srcOrd="0" destOrd="0" presId="urn:microsoft.com/office/officeart/2005/8/layout/cycle4"/>
    <dgm:cxn modelId="{6518E7F1-4A38-4415-B463-10B5F1EA5CA7}" type="presOf" srcId="{F4509FAB-024C-4FFD-BD1D-64B95540142E}" destId="{FC401702-2E51-4BA6-A506-990EBB56B495}" srcOrd="0" destOrd="0" presId="urn:microsoft.com/office/officeart/2005/8/layout/cycle4"/>
    <dgm:cxn modelId="{11FDC8FB-2E01-4409-A2C8-AF1BB18C3C6F}" srcId="{F4509FAB-024C-4FFD-BD1D-64B95540142E}" destId="{2E1006E7-4E88-4E42-B17A-B2B5718599AD}" srcOrd="3" destOrd="0" parTransId="{95363621-23EF-46CB-B446-43C42D6A8D2E}" sibTransId="{F9F56133-36B2-43AD-A62A-1771CA725D7B}"/>
    <dgm:cxn modelId="{E1CAF384-F91E-4506-9701-E91BBB55AF47}" type="presParOf" srcId="{FC401702-2E51-4BA6-A506-990EBB56B495}" destId="{D959BDF3-6C0C-4B80-86D8-19CA1ABAD56E}" srcOrd="0" destOrd="0" presId="urn:microsoft.com/office/officeart/2005/8/layout/cycle4"/>
    <dgm:cxn modelId="{C9BA97C8-4C22-410F-B6DB-8AEBF937B635}" type="presParOf" srcId="{D959BDF3-6C0C-4B80-86D8-19CA1ABAD56E}" destId="{BF49CCCA-4364-419B-8DA2-33F205818C26}" srcOrd="0" destOrd="0" presId="urn:microsoft.com/office/officeart/2005/8/layout/cycle4"/>
    <dgm:cxn modelId="{ABC74BF0-36F3-4FD7-8366-FBD38DFB1608}" type="presParOf" srcId="{BF49CCCA-4364-419B-8DA2-33F205818C26}" destId="{FFE9FE74-E933-4B1E-85A4-A0DC5A35970A}" srcOrd="0" destOrd="0" presId="urn:microsoft.com/office/officeart/2005/8/layout/cycle4"/>
    <dgm:cxn modelId="{8A6769D6-0983-43C3-9EFD-991A1189C879}" type="presParOf" srcId="{BF49CCCA-4364-419B-8DA2-33F205818C26}" destId="{CFA73C19-D132-4B4B-A706-7B4429B95F7D}" srcOrd="1" destOrd="0" presId="urn:microsoft.com/office/officeart/2005/8/layout/cycle4"/>
    <dgm:cxn modelId="{9ACBCD49-A052-4B0C-825F-47D4BF0CDF34}" type="presParOf" srcId="{D959BDF3-6C0C-4B80-86D8-19CA1ABAD56E}" destId="{8CE13379-2725-4780-B6A5-7E4E7CC8DAC1}" srcOrd="1" destOrd="0" presId="urn:microsoft.com/office/officeart/2005/8/layout/cycle4"/>
    <dgm:cxn modelId="{9F8C0B22-2020-4352-BE2D-22EF261C4918}" type="presParOf" srcId="{8CE13379-2725-4780-B6A5-7E4E7CC8DAC1}" destId="{571A9B30-5C3C-47F5-8041-6D6BA8055CDB}" srcOrd="0" destOrd="0" presId="urn:microsoft.com/office/officeart/2005/8/layout/cycle4"/>
    <dgm:cxn modelId="{75D8625A-A596-44D3-A1EA-D52192B55544}" type="presParOf" srcId="{8CE13379-2725-4780-B6A5-7E4E7CC8DAC1}" destId="{2F3422C8-C7B6-4080-AD46-6F8E72F37F07}" srcOrd="1" destOrd="0" presId="urn:microsoft.com/office/officeart/2005/8/layout/cycle4"/>
    <dgm:cxn modelId="{61D4AD2B-31E9-4B8A-A697-7090076939B7}" type="presParOf" srcId="{D959BDF3-6C0C-4B80-86D8-19CA1ABAD56E}" destId="{22B34A0D-8084-4A50-9FEE-AA4615E88D15}" srcOrd="2" destOrd="0" presId="urn:microsoft.com/office/officeart/2005/8/layout/cycle4"/>
    <dgm:cxn modelId="{BBA10C37-6CFB-4CE5-BB26-8A149C1726CC}" type="presParOf" srcId="{22B34A0D-8084-4A50-9FEE-AA4615E88D15}" destId="{506255CA-B61D-4357-8F83-4EED7D80E404}" srcOrd="0" destOrd="0" presId="urn:microsoft.com/office/officeart/2005/8/layout/cycle4"/>
    <dgm:cxn modelId="{D051CE94-8AA1-4993-BA05-6561DB196182}" type="presParOf" srcId="{22B34A0D-8084-4A50-9FEE-AA4615E88D15}" destId="{874ACD52-433E-494F-B6D2-F2905890835C}" srcOrd="1" destOrd="0" presId="urn:microsoft.com/office/officeart/2005/8/layout/cycle4"/>
    <dgm:cxn modelId="{DB8B9CED-231A-4954-B3D6-06EBC49021AC}" type="presParOf" srcId="{D959BDF3-6C0C-4B80-86D8-19CA1ABAD56E}" destId="{5243BF58-B667-4B6A-A85C-77A693A46906}" srcOrd="3" destOrd="0" presId="urn:microsoft.com/office/officeart/2005/8/layout/cycle4"/>
    <dgm:cxn modelId="{B7778548-9699-4778-8E85-1E9A8F7A1C31}" type="presParOf" srcId="{5243BF58-B667-4B6A-A85C-77A693A46906}" destId="{9F7D4627-74F4-4463-9BA3-F9CD61142275}" srcOrd="0" destOrd="0" presId="urn:microsoft.com/office/officeart/2005/8/layout/cycle4"/>
    <dgm:cxn modelId="{319B8DA3-894C-4A8C-922E-BAED703BB4EF}" type="presParOf" srcId="{5243BF58-B667-4B6A-A85C-77A693A46906}" destId="{C4C05F1D-1A61-45F0-B860-3C2744D9D024}" srcOrd="1" destOrd="0" presId="urn:microsoft.com/office/officeart/2005/8/layout/cycle4"/>
    <dgm:cxn modelId="{31D259A8-9879-478A-80C8-0A1C100AE82A}" type="presParOf" srcId="{D959BDF3-6C0C-4B80-86D8-19CA1ABAD56E}" destId="{0B9AC272-E13A-4F12-AE3A-86E6E63B2A86}" srcOrd="4" destOrd="0" presId="urn:microsoft.com/office/officeart/2005/8/layout/cycle4"/>
    <dgm:cxn modelId="{47920F0B-A396-415B-8DFE-6AEF716D8571}" type="presParOf" srcId="{FC401702-2E51-4BA6-A506-990EBB56B495}" destId="{3A6B5EDC-6314-4227-9887-10D834FE9A2C}" srcOrd="1" destOrd="0" presId="urn:microsoft.com/office/officeart/2005/8/layout/cycle4"/>
    <dgm:cxn modelId="{8CBBFB40-310C-40CA-96F1-2A8224C74891}" type="presParOf" srcId="{3A6B5EDC-6314-4227-9887-10D834FE9A2C}" destId="{413584A2-241F-409A-B16C-F22FC6CCEF2C}" srcOrd="0" destOrd="0" presId="urn:microsoft.com/office/officeart/2005/8/layout/cycle4"/>
    <dgm:cxn modelId="{B49063BD-EA9F-4CC2-A134-95C1D4DF8A89}" type="presParOf" srcId="{3A6B5EDC-6314-4227-9887-10D834FE9A2C}" destId="{F255FC41-91A0-42C4-8031-22356D6236E9}" srcOrd="1" destOrd="0" presId="urn:microsoft.com/office/officeart/2005/8/layout/cycle4"/>
    <dgm:cxn modelId="{7D7ADDBF-E336-4129-9DFB-FA0B20269C18}" type="presParOf" srcId="{3A6B5EDC-6314-4227-9887-10D834FE9A2C}" destId="{A0592869-2B4A-4AD3-97E7-20FDDD17CAC1}" srcOrd="2" destOrd="0" presId="urn:microsoft.com/office/officeart/2005/8/layout/cycle4"/>
    <dgm:cxn modelId="{D9E93F1D-488D-4C26-BFFE-6212943B4757}" type="presParOf" srcId="{3A6B5EDC-6314-4227-9887-10D834FE9A2C}" destId="{0EB1E67D-1632-447A-9D0A-DB7AC3799ADF}" srcOrd="3" destOrd="0" presId="urn:microsoft.com/office/officeart/2005/8/layout/cycle4"/>
    <dgm:cxn modelId="{6B033A7B-5D0E-4296-B79C-7BD25F0D56DB}" type="presParOf" srcId="{3A6B5EDC-6314-4227-9887-10D834FE9A2C}" destId="{03E623BC-7938-4E38-83A5-D84F77825581}" srcOrd="4" destOrd="0" presId="urn:microsoft.com/office/officeart/2005/8/layout/cycle4"/>
    <dgm:cxn modelId="{203D3D6E-DF02-4103-80E4-7A59CF9416FB}" type="presParOf" srcId="{FC401702-2E51-4BA6-A506-990EBB56B495}" destId="{378E100A-2A55-4F46-AC2A-1D9E93C25272}" srcOrd="2" destOrd="0" presId="urn:microsoft.com/office/officeart/2005/8/layout/cycle4"/>
    <dgm:cxn modelId="{7120ED72-8416-47CA-8067-157A3A449655}" type="presParOf" srcId="{FC401702-2E51-4BA6-A506-990EBB56B495}" destId="{B09CB5AA-7227-4DEB-B809-995A8EA0B12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509FAB-024C-4FFD-BD1D-64B95540142E}" type="doc">
      <dgm:prSet loTypeId="urn:microsoft.com/office/officeart/2005/8/layout/cycle4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1421A95-FCE0-4B40-95B9-8610DECA0A9D}">
      <dgm:prSet phldrT="[Text]"/>
      <dgm:spPr/>
      <dgm:t>
        <a:bodyPr/>
        <a:lstStyle/>
        <a:p>
          <a:r>
            <a:rPr lang="en-US" dirty="0"/>
            <a:t>Forward Selection</a:t>
          </a:r>
          <a:endParaRPr lang="en-IN" dirty="0"/>
        </a:p>
      </dgm:t>
    </dgm:pt>
    <dgm:pt modelId="{7B93F095-9566-49B9-84EE-4E9CCBDBA0E5}" type="parTrans" cxnId="{957434D2-657D-475D-9E59-03B6149D7E1D}">
      <dgm:prSet/>
      <dgm:spPr/>
      <dgm:t>
        <a:bodyPr/>
        <a:lstStyle/>
        <a:p>
          <a:endParaRPr lang="en-IN"/>
        </a:p>
      </dgm:t>
    </dgm:pt>
    <dgm:pt modelId="{183B5E90-C90F-4E54-9199-F7572751A703}" type="sibTrans" cxnId="{957434D2-657D-475D-9E59-03B6149D7E1D}">
      <dgm:prSet/>
      <dgm:spPr/>
      <dgm:t>
        <a:bodyPr/>
        <a:lstStyle/>
        <a:p>
          <a:endParaRPr lang="en-IN"/>
        </a:p>
      </dgm:t>
    </dgm:pt>
    <dgm:pt modelId="{83A130E5-D648-4688-B995-A6B9D6F5500F}">
      <dgm:prSet phldrT="[Text]" custT="1"/>
      <dgm:spPr/>
      <dgm:t>
        <a:bodyPr/>
        <a:lstStyle/>
        <a:p>
          <a:r>
            <a:rPr lang="en-US" sz="1400" dirty="0"/>
            <a:t>Begins with empty set of features, with each iteration keeps adding on features and evaluation.</a:t>
          </a:r>
          <a:endParaRPr lang="en-IN" sz="1400" dirty="0"/>
        </a:p>
      </dgm:t>
    </dgm:pt>
    <dgm:pt modelId="{E2C6A5BB-C7A8-4F9C-9F1A-0CC51B7C9AD4}" type="parTrans" cxnId="{8186B9B6-33CA-49E3-8E26-9398EC9AB8BB}">
      <dgm:prSet/>
      <dgm:spPr/>
      <dgm:t>
        <a:bodyPr/>
        <a:lstStyle/>
        <a:p>
          <a:endParaRPr lang="en-IN"/>
        </a:p>
      </dgm:t>
    </dgm:pt>
    <dgm:pt modelId="{7DA7198D-5C4C-43B7-9F30-5F52EC9C360F}" type="sibTrans" cxnId="{8186B9B6-33CA-49E3-8E26-9398EC9AB8BB}">
      <dgm:prSet/>
      <dgm:spPr/>
      <dgm:t>
        <a:bodyPr/>
        <a:lstStyle/>
        <a:p>
          <a:endParaRPr lang="en-IN"/>
        </a:p>
      </dgm:t>
    </dgm:pt>
    <dgm:pt modelId="{CE232821-4C2F-483A-81A4-DB100A72D67C}">
      <dgm:prSet phldrT="[Text]"/>
      <dgm:spPr/>
      <dgm:t>
        <a:bodyPr/>
        <a:lstStyle/>
        <a:p>
          <a:r>
            <a:rPr lang="en-US" dirty="0"/>
            <a:t>Backward Elimination</a:t>
          </a:r>
          <a:endParaRPr lang="en-IN" dirty="0"/>
        </a:p>
      </dgm:t>
    </dgm:pt>
    <dgm:pt modelId="{E8C461B1-1558-4367-9ED5-47D6938E374E}" type="parTrans" cxnId="{8415E708-5A26-4D5A-B5B2-694497FC1F38}">
      <dgm:prSet/>
      <dgm:spPr/>
      <dgm:t>
        <a:bodyPr/>
        <a:lstStyle/>
        <a:p>
          <a:endParaRPr lang="en-IN"/>
        </a:p>
      </dgm:t>
    </dgm:pt>
    <dgm:pt modelId="{906CA858-284D-4D22-A204-2684802DD845}" type="sibTrans" cxnId="{8415E708-5A26-4D5A-B5B2-694497FC1F38}">
      <dgm:prSet/>
      <dgm:spPr/>
      <dgm:t>
        <a:bodyPr/>
        <a:lstStyle/>
        <a:p>
          <a:endParaRPr lang="en-IN"/>
        </a:p>
      </dgm:t>
    </dgm:pt>
    <dgm:pt modelId="{64B8E833-A112-4529-BB37-9E614D876B9C}">
      <dgm:prSet phldrT="[Text]" custT="1"/>
      <dgm:spPr/>
      <dgm:t>
        <a:bodyPr/>
        <a:lstStyle/>
        <a:p>
          <a:r>
            <a:rPr lang="en-US" sz="1400" dirty="0"/>
            <a:t>Begins with all the features, with each iteration removes the least significant features.</a:t>
          </a:r>
          <a:endParaRPr lang="en-IN" sz="1400" dirty="0"/>
        </a:p>
      </dgm:t>
    </dgm:pt>
    <dgm:pt modelId="{ED337C58-10F6-48CF-A248-F98DAB51F2D0}" type="parTrans" cxnId="{2C08D078-FDE5-4343-AC1B-F5720D843808}">
      <dgm:prSet/>
      <dgm:spPr/>
      <dgm:t>
        <a:bodyPr/>
        <a:lstStyle/>
        <a:p>
          <a:endParaRPr lang="en-IN"/>
        </a:p>
      </dgm:t>
    </dgm:pt>
    <dgm:pt modelId="{59CD537D-601D-47E5-BD8F-1B1F1F5BD60F}" type="sibTrans" cxnId="{2C08D078-FDE5-4343-AC1B-F5720D843808}">
      <dgm:prSet/>
      <dgm:spPr/>
      <dgm:t>
        <a:bodyPr/>
        <a:lstStyle/>
        <a:p>
          <a:endParaRPr lang="en-IN"/>
        </a:p>
      </dgm:t>
    </dgm:pt>
    <dgm:pt modelId="{0877C668-A817-4588-8A19-3122B56E488A}">
      <dgm:prSet phldrT="[Text]"/>
      <dgm:spPr/>
      <dgm:t>
        <a:bodyPr/>
        <a:lstStyle/>
        <a:p>
          <a:r>
            <a:rPr lang="en-US" dirty="0"/>
            <a:t>Recursive Feature Elimination</a:t>
          </a:r>
          <a:endParaRPr lang="en-IN" dirty="0"/>
        </a:p>
      </dgm:t>
    </dgm:pt>
    <dgm:pt modelId="{3B864B95-EAE9-4CA5-A217-8D3E69764116}" type="parTrans" cxnId="{6CCDBEDE-94C1-429B-AF98-FC330EA6DBC0}">
      <dgm:prSet/>
      <dgm:spPr/>
      <dgm:t>
        <a:bodyPr/>
        <a:lstStyle/>
        <a:p>
          <a:endParaRPr lang="en-IN"/>
        </a:p>
      </dgm:t>
    </dgm:pt>
    <dgm:pt modelId="{97D91C6A-02F7-4AC7-849E-CDD03898350B}" type="sibTrans" cxnId="{6CCDBEDE-94C1-429B-AF98-FC330EA6DBC0}">
      <dgm:prSet/>
      <dgm:spPr/>
      <dgm:t>
        <a:bodyPr/>
        <a:lstStyle/>
        <a:p>
          <a:endParaRPr lang="en-IN"/>
        </a:p>
      </dgm:t>
    </dgm:pt>
    <dgm:pt modelId="{4654F1A8-F099-4DCF-9307-069C5F6A5CE8}">
      <dgm:prSet phldrT="[Text]"/>
      <dgm:spPr/>
      <dgm:t>
        <a:bodyPr/>
        <a:lstStyle/>
        <a:p>
          <a:r>
            <a:rPr lang="en-US" dirty="0"/>
            <a:t>It is a recursive greedy optimization approach.</a:t>
          </a:r>
          <a:endParaRPr lang="en-IN" dirty="0"/>
        </a:p>
      </dgm:t>
    </dgm:pt>
    <dgm:pt modelId="{18A6AD6D-0029-4A4B-906B-19E1C30CC540}" type="parTrans" cxnId="{88F4D9A1-148B-4208-A533-BE3559B36BE7}">
      <dgm:prSet/>
      <dgm:spPr/>
      <dgm:t>
        <a:bodyPr/>
        <a:lstStyle/>
        <a:p>
          <a:endParaRPr lang="en-IN"/>
        </a:p>
      </dgm:t>
    </dgm:pt>
    <dgm:pt modelId="{E665B69D-91E9-4F90-834A-8483074BD84F}" type="sibTrans" cxnId="{88F4D9A1-148B-4208-A533-BE3559B36BE7}">
      <dgm:prSet/>
      <dgm:spPr/>
      <dgm:t>
        <a:bodyPr/>
        <a:lstStyle/>
        <a:p>
          <a:endParaRPr lang="en-IN"/>
        </a:p>
      </dgm:t>
    </dgm:pt>
    <dgm:pt modelId="{2E1006E7-4E88-4E42-B17A-B2B5718599AD}">
      <dgm:prSet phldrT="[Text]"/>
      <dgm:spPr/>
      <dgm:t>
        <a:bodyPr/>
        <a:lstStyle/>
        <a:p>
          <a:r>
            <a:rPr lang="en-US" dirty="0"/>
            <a:t>Exhaustive Feature Selection</a:t>
          </a:r>
          <a:endParaRPr lang="en-IN" dirty="0"/>
        </a:p>
      </dgm:t>
    </dgm:pt>
    <dgm:pt modelId="{95363621-23EF-46CB-B446-43C42D6A8D2E}" type="parTrans" cxnId="{11FDC8FB-2E01-4409-A2C8-AF1BB18C3C6F}">
      <dgm:prSet/>
      <dgm:spPr/>
      <dgm:t>
        <a:bodyPr/>
        <a:lstStyle/>
        <a:p>
          <a:endParaRPr lang="en-IN"/>
        </a:p>
      </dgm:t>
    </dgm:pt>
    <dgm:pt modelId="{F9F56133-36B2-43AD-A62A-1771CA725D7B}" type="sibTrans" cxnId="{11FDC8FB-2E01-4409-A2C8-AF1BB18C3C6F}">
      <dgm:prSet/>
      <dgm:spPr/>
      <dgm:t>
        <a:bodyPr/>
        <a:lstStyle/>
        <a:p>
          <a:endParaRPr lang="en-IN"/>
        </a:p>
      </dgm:t>
    </dgm:pt>
    <dgm:pt modelId="{67F8A2F8-4CFC-4EB6-A3F4-A95C768630BB}">
      <dgm:prSet phldrT="[Text]"/>
      <dgm:spPr/>
      <dgm:t>
        <a:bodyPr/>
        <a:lstStyle/>
        <a:p>
          <a:r>
            <a:rPr lang="en-US" dirty="0"/>
            <a:t>Evaluation is based on brute-force method.</a:t>
          </a:r>
          <a:endParaRPr lang="en-IN" dirty="0"/>
        </a:p>
      </dgm:t>
    </dgm:pt>
    <dgm:pt modelId="{AEC2091C-1D97-4D23-9971-782E3C020A36}" type="parTrans" cxnId="{770D29CD-DBF6-4288-932C-1A88010D4636}">
      <dgm:prSet/>
      <dgm:spPr/>
      <dgm:t>
        <a:bodyPr/>
        <a:lstStyle/>
        <a:p>
          <a:endParaRPr lang="en-IN"/>
        </a:p>
      </dgm:t>
    </dgm:pt>
    <dgm:pt modelId="{7948901F-6DF9-4CFB-8E0A-AC5D29D7F2B0}" type="sibTrans" cxnId="{770D29CD-DBF6-4288-932C-1A88010D4636}">
      <dgm:prSet/>
      <dgm:spPr/>
      <dgm:t>
        <a:bodyPr/>
        <a:lstStyle/>
        <a:p>
          <a:endParaRPr lang="en-IN"/>
        </a:p>
      </dgm:t>
    </dgm:pt>
    <dgm:pt modelId="{FC401702-2E51-4BA6-A506-990EBB56B495}" type="pres">
      <dgm:prSet presAssocID="{F4509FAB-024C-4FFD-BD1D-64B95540142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959BDF3-6C0C-4B80-86D8-19CA1ABAD56E}" type="pres">
      <dgm:prSet presAssocID="{F4509FAB-024C-4FFD-BD1D-64B95540142E}" presName="children" presStyleCnt="0"/>
      <dgm:spPr/>
    </dgm:pt>
    <dgm:pt modelId="{BF49CCCA-4364-419B-8DA2-33F205818C26}" type="pres">
      <dgm:prSet presAssocID="{F4509FAB-024C-4FFD-BD1D-64B95540142E}" presName="child1group" presStyleCnt="0"/>
      <dgm:spPr/>
    </dgm:pt>
    <dgm:pt modelId="{FFE9FE74-E933-4B1E-85A4-A0DC5A35970A}" type="pres">
      <dgm:prSet presAssocID="{F4509FAB-024C-4FFD-BD1D-64B95540142E}" presName="child1" presStyleLbl="bgAcc1" presStyleIdx="0" presStyleCnt="4" custScaleX="97932" custScaleY="93882"/>
      <dgm:spPr/>
    </dgm:pt>
    <dgm:pt modelId="{CFA73C19-D132-4B4B-A706-7B4429B95F7D}" type="pres">
      <dgm:prSet presAssocID="{F4509FAB-024C-4FFD-BD1D-64B95540142E}" presName="child1Text" presStyleLbl="bgAcc1" presStyleIdx="0" presStyleCnt="4">
        <dgm:presLayoutVars>
          <dgm:bulletEnabled val="1"/>
        </dgm:presLayoutVars>
      </dgm:prSet>
      <dgm:spPr/>
    </dgm:pt>
    <dgm:pt modelId="{8CE13379-2725-4780-B6A5-7E4E7CC8DAC1}" type="pres">
      <dgm:prSet presAssocID="{F4509FAB-024C-4FFD-BD1D-64B95540142E}" presName="child2group" presStyleCnt="0"/>
      <dgm:spPr/>
    </dgm:pt>
    <dgm:pt modelId="{571A9B30-5C3C-47F5-8041-6D6BA8055CDB}" type="pres">
      <dgm:prSet presAssocID="{F4509FAB-024C-4FFD-BD1D-64B95540142E}" presName="child2" presStyleLbl="bgAcc1" presStyleIdx="1" presStyleCnt="4"/>
      <dgm:spPr/>
    </dgm:pt>
    <dgm:pt modelId="{2F3422C8-C7B6-4080-AD46-6F8E72F37F07}" type="pres">
      <dgm:prSet presAssocID="{F4509FAB-024C-4FFD-BD1D-64B95540142E}" presName="child2Text" presStyleLbl="bgAcc1" presStyleIdx="1" presStyleCnt="4">
        <dgm:presLayoutVars>
          <dgm:bulletEnabled val="1"/>
        </dgm:presLayoutVars>
      </dgm:prSet>
      <dgm:spPr/>
    </dgm:pt>
    <dgm:pt modelId="{22B34A0D-8084-4A50-9FEE-AA4615E88D15}" type="pres">
      <dgm:prSet presAssocID="{F4509FAB-024C-4FFD-BD1D-64B95540142E}" presName="child3group" presStyleCnt="0"/>
      <dgm:spPr/>
    </dgm:pt>
    <dgm:pt modelId="{506255CA-B61D-4357-8F83-4EED7D80E404}" type="pres">
      <dgm:prSet presAssocID="{F4509FAB-024C-4FFD-BD1D-64B95540142E}" presName="child3" presStyleLbl="bgAcc1" presStyleIdx="2" presStyleCnt="4"/>
      <dgm:spPr/>
    </dgm:pt>
    <dgm:pt modelId="{874ACD52-433E-494F-B6D2-F2905890835C}" type="pres">
      <dgm:prSet presAssocID="{F4509FAB-024C-4FFD-BD1D-64B95540142E}" presName="child3Text" presStyleLbl="bgAcc1" presStyleIdx="2" presStyleCnt="4">
        <dgm:presLayoutVars>
          <dgm:bulletEnabled val="1"/>
        </dgm:presLayoutVars>
      </dgm:prSet>
      <dgm:spPr/>
    </dgm:pt>
    <dgm:pt modelId="{5243BF58-B667-4B6A-A85C-77A693A46906}" type="pres">
      <dgm:prSet presAssocID="{F4509FAB-024C-4FFD-BD1D-64B95540142E}" presName="child4group" presStyleCnt="0"/>
      <dgm:spPr/>
    </dgm:pt>
    <dgm:pt modelId="{9F7D4627-74F4-4463-9BA3-F9CD61142275}" type="pres">
      <dgm:prSet presAssocID="{F4509FAB-024C-4FFD-BD1D-64B95540142E}" presName="child4" presStyleLbl="bgAcc1" presStyleIdx="3" presStyleCnt="4"/>
      <dgm:spPr/>
    </dgm:pt>
    <dgm:pt modelId="{C4C05F1D-1A61-45F0-B860-3C2744D9D024}" type="pres">
      <dgm:prSet presAssocID="{F4509FAB-024C-4FFD-BD1D-64B95540142E}" presName="child4Text" presStyleLbl="bgAcc1" presStyleIdx="3" presStyleCnt="4">
        <dgm:presLayoutVars>
          <dgm:bulletEnabled val="1"/>
        </dgm:presLayoutVars>
      </dgm:prSet>
      <dgm:spPr/>
    </dgm:pt>
    <dgm:pt modelId="{0B9AC272-E13A-4F12-AE3A-86E6E63B2A86}" type="pres">
      <dgm:prSet presAssocID="{F4509FAB-024C-4FFD-BD1D-64B95540142E}" presName="childPlaceholder" presStyleCnt="0"/>
      <dgm:spPr/>
    </dgm:pt>
    <dgm:pt modelId="{3A6B5EDC-6314-4227-9887-10D834FE9A2C}" type="pres">
      <dgm:prSet presAssocID="{F4509FAB-024C-4FFD-BD1D-64B95540142E}" presName="circle" presStyleCnt="0"/>
      <dgm:spPr/>
    </dgm:pt>
    <dgm:pt modelId="{413584A2-241F-409A-B16C-F22FC6CCEF2C}" type="pres">
      <dgm:prSet presAssocID="{F4509FAB-024C-4FFD-BD1D-64B95540142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255FC41-91A0-42C4-8031-22356D6236E9}" type="pres">
      <dgm:prSet presAssocID="{F4509FAB-024C-4FFD-BD1D-64B95540142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A0592869-2B4A-4AD3-97E7-20FDDD17CAC1}" type="pres">
      <dgm:prSet presAssocID="{F4509FAB-024C-4FFD-BD1D-64B95540142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EB1E67D-1632-447A-9D0A-DB7AC3799ADF}" type="pres">
      <dgm:prSet presAssocID="{F4509FAB-024C-4FFD-BD1D-64B95540142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03E623BC-7938-4E38-83A5-D84F77825581}" type="pres">
      <dgm:prSet presAssocID="{F4509FAB-024C-4FFD-BD1D-64B95540142E}" presName="quadrantPlaceholder" presStyleCnt="0"/>
      <dgm:spPr/>
    </dgm:pt>
    <dgm:pt modelId="{378E100A-2A55-4F46-AC2A-1D9E93C25272}" type="pres">
      <dgm:prSet presAssocID="{F4509FAB-024C-4FFD-BD1D-64B95540142E}" presName="center1" presStyleLbl="fgShp" presStyleIdx="0" presStyleCnt="2"/>
      <dgm:spPr/>
    </dgm:pt>
    <dgm:pt modelId="{B09CB5AA-7227-4DEB-B809-995A8EA0B126}" type="pres">
      <dgm:prSet presAssocID="{F4509FAB-024C-4FFD-BD1D-64B95540142E}" presName="center2" presStyleLbl="fgShp" presStyleIdx="1" presStyleCnt="2"/>
      <dgm:spPr/>
    </dgm:pt>
  </dgm:ptLst>
  <dgm:cxnLst>
    <dgm:cxn modelId="{8415E708-5A26-4D5A-B5B2-694497FC1F38}" srcId="{F4509FAB-024C-4FFD-BD1D-64B95540142E}" destId="{CE232821-4C2F-483A-81A4-DB100A72D67C}" srcOrd="1" destOrd="0" parTransId="{E8C461B1-1558-4367-9ED5-47D6938E374E}" sibTransId="{906CA858-284D-4D22-A204-2684802DD845}"/>
    <dgm:cxn modelId="{CAA85509-87A7-4C9E-AAB7-46B97EA2748B}" type="presOf" srcId="{67F8A2F8-4CFC-4EB6-A3F4-A95C768630BB}" destId="{C4C05F1D-1A61-45F0-B860-3C2744D9D024}" srcOrd="1" destOrd="0" presId="urn:microsoft.com/office/officeart/2005/8/layout/cycle4"/>
    <dgm:cxn modelId="{1516CE11-BC0F-42FD-8155-8FE50B200567}" type="presOf" srcId="{4654F1A8-F099-4DCF-9307-069C5F6A5CE8}" destId="{506255CA-B61D-4357-8F83-4EED7D80E404}" srcOrd="0" destOrd="0" presId="urn:microsoft.com/office/officeart/2005/8/layout/cycle4"/>
    <dgm:cxn modelId="{6445F713-E584-4C92-8CDE-28A0F4AE9341}" type="presOf" srcId="{81421A95-FCE0-4B40-95B9-8610DECA0A9D}" destId="{413584A2-241F-409A-B16C-F22FC6CCEF2C}" srcOrd="0" destOrd="0" presId="urn:microsoft.com/office/officeart/2005/8/layout/cycle4"/>
    <dgm:cxn modelId="{7DDFB019-6569-475C-BD2E-A2100172C3D1}" type="presOf" srcId="{83A130E5-D648-4688-B995-A6B9D6F5500F}" destId="{FFE9FE74-E933-4B1E-85A4-A0DC5A35970A}" srcOrd="0" destOrd="0" presId="urn:microsoft.com/office/officeart/2005/8/layout/cycle4"/>
    <dgm:cxn modelId="{B2ED4F1B-A1B0-475F-B08A-82FF9403F0DC}" type="presOf" srcId="{0877C668-A817-4588-8A19-3122B56E488A}" destId="{A0592869-2B4A-4AD3-97E7-20FDDD17CAC1}" srcOrd="0" destOrd="0" presId="urn:microsoft.com/office/officeart/2005/8/layout/cycle4"/>
    <dgm:cxn modelId="{D1FC5638-2505-456E-81A0-C672890ADD28}" type="presOf" srcId="{4654F1A8-F099-4DCF-9307-069C5F6A5CE8}" destId="{874ACD52-433E-494F-B6D2-F2905890835C}" srcOrd="1" destOrd="0" presId="urn:microsoft.com/office/officeart/2005/8/layout/cycle4"/>
    <dgm:cxn modelId="{26C6FF67-67F9-4A8A-8C0C-464F28963DAF}" type="presOf" srcId="{83A130E5-D648-4688-B995-A6B9D6F5500F}" destId="{CFA73C19-D132-4B4B-A706-7B4429B95F7D}" srcOrd="1" destOrd="0" presId="urn:microsoft.com/office/officeart/2005/8/layout/cycle4"/>
    <dgm:cxn modelId="{10151A6F-A0D5-4493-A13B-22EBCD2BD266}" type="presOf" srcId="{2E1006E7-4E88-4E42-B17A-B2B5718599AD}" destId="{0EB1E67D-1632-447A-9D0A-DB7AC3799ADF}" srcOrd="0" destOrd="0" presId="urn:microsoft.com/office/officeart/2005/8/layout/cycle4"/>
    <dgm:cxn modelId="{416DB170-21FA-4206-856E-9B6D1CEE5F54}" type="presOf" srcId="{64B8E833-A112-4529-BB37-9E614D876B9C}" destId="{2F3422C8-C7B6-4080-AD46-6F8E72F37F07}" srcOrd="1" destOrd="0" presId="urn:microsoft.com/office/officeart/2005/8/layout/cycle4"/>
    <dgm:cxn modelId="{2C08D078-FDE5-4343-AC1B-F5720D843808}" srcId="{CE232821-4C2F-483A-81A4-DB100A72D67C}" destId="{64B8E833-A112-4529-BB37-9E614D876B9C}" srcOrd="0" destOrd="0" parTransId="{ED337C58-10F6-48CF-A248-F98DAB51F2D0}" sibTransId="{59CD537D-601D-47E5-BD8F-1B1F1F5BD60F}"/>
    <dgm:cxn modelId="{88F4D9A1-148B-4208-A533-BE3559B36BE7}" srcId="{0877C668-A817-4588-8A19-3122B56E488A}" destId="{4654F1A8-F099-4DCF-9307-069C5F6A5CE8}" srcOrd="0" destOrd="0" parTransId="{18A6AD6D-0029-4A4B-906B-19E1C30CC540}" sibTransId="{E665B69D-91E9-4F90-834A-8483074BD84F}"/>
    <dgm:cxn modelId="{5D5048AD-E736-4548-BD03-625002EC5666}" type="presOf" srcId="{64B8E833-A112-4529-BB37-9E614D876B9C}" destId="{571A9B30-5C3C-47F5-8041-6D6BA8055CDB}" srcOrd="0" destOrd="0" presId="urn:microsoft.com/office/officeart/2005/8/layout/cycle4"/>
    <dgm:cxn modelId="{8186B9B6-33CA-49E3-8E26-9398EC9AB8BB}" srcId="{81421A95-FCE0-4B40-95B9-8610DECA0A9D}" destId="{83A130E5-D648-4688-B995-A6B9D6F5500F}" srcOrd="0" destOrd="0" parTransId="{E2C6A5BB-C7A8-4F9C-9F1A-0CC51B7C9AD4}" sibTransId="{7DA7198D-5C4C-43B7-9F30-5F52EC9C360F}"/>
    <dgm:cxn modelId="{770D29CD-DBF6-4288-932C-1A88010D4636}" srcId="{2E1006E7-4E88-4E42-B17A-B2B5718599AD}" destId="{67F8A2F8-4CFC-4EB6-A3F4-A95C768630BB}" srcOrd="0" destOrd="0" parTransId="{AEC2091C-1D97-4D23-9971-782E3C020A36}" sibTransId="{7948901F-6DF9-4CFB-8E0A-AC5D29D7F2B0}"/>
    <dgm:cxn modelId="{957434D2-657D-475D-9E59-03B6149D7E1D}" srcId="{F4509FAB-024C-4FFD-BD1D-64B95540142E}" destId="{81421A95-FCE0-4B40-95B9-8610DECA0A9D}" srcOrd="0" destOrd="0" parTransId="{7B93F095-9566-49B9-84EE-4E9CCBDBA0E5}" sibTransId="{183B5E90-C90F-4E54-9199-F7572751A703}"/>
    <dgm:cxn modelId="{D768BFD6-098E-46B4-8CA7-EDB1A0CA1239}" type="presOf" srcId="{67F8A2F8-4CFC-4EB6-A3F4-A95C768630BB}" destId="{9F7D4627-74F4-4463-9BA3-F9CD61142275}" srcOrd="0" destOrd="0" presId="urn:microsoft.com/office/officeart/2005/8/layout/cycle4"/>
    <dgm:cxn modelId="{6CCDBEDE-94C1-429B-AF98-FC330EA6DBC0}" srcId="{F4509FAB-024C-4FFD-BD1D-64B95540142E}" destId="{0877C668-A817-4588-8A19-3122B56E488A}" srcOrd="2" destOrd="0" parTransId="{3B864B95-EAE9-4CA5-A217-8D3E69764116}" sibTransId="{97D91C6A-02F7-4AC7-849E-CDD03898350B}"/>
    <dgm:cxn modelId="{316378E3-CD3A-44C9-93BA-94140D30A591}" type="presOf" srcId="{CE232821-4C2F-483A-81A4-DB100A72D67C}" destId="{F255FC41-91A0-42C4-8031-22356D6236E9}" srcOrd="0" destOrd="0" presId="urn:microsoft.com/office/officeart/2005/8/layout/cycle4"/>
    <dgm:cxn modelId="{6518E7F1-4A38-4415-B463-10B5F1EA5CA7}" type="presOf" srcId="{F4509FAB-024C-4FFD-BD1D-64B95540142E}" destId="{FC401702-2E51-4BA6-A506-990EBB56B495}" srcOrd="0" destOrd="0" presId="urn:microsoft.com/office/officeart/2005/8/layout/cycle4"/>
    <dgm:cxn modelId="{11FDC8FB-2E01-4409-A2C8-AF1BB18C3C6F}" srcId="{F4509FAB-024C-4FFD-BD1D-64B95540142E}" destId="{2E1006E7-4E88-4E42-B17A-B2B5718599AD}" srcOrd="3" destOrd="0" parTransId="{95363621-23EF-46CB-B446-43C42D6A8D2E}" sibTransId="{F9F56133-36B2-43AD-A62A-1771CA725D7B}"/>
    <dgm:cxn modelId="{E1CAF384-F91E-4506-9701-E91BBB55AF47}" type="presParOf" srcId="{FC401702-2E51-4BA6-A506-990EBB56B495}" destId="{D959BDF3-6C0C-4B80-86D8-19CA1ABAD56E}" srcOrd="0" destOrd="0" presId="urn:microsoft.com/office/officeart/2005/8/layout/cycle4"/>
    <dgm:cxn modelId="{C9BA97C8-4C22-410F-B6DB-8AEBF937B635}" type="presParOf" srcId="{D959BDF3-6C0C-4B80-86D8-19CA1ABAD56E}" destId="{BF49CCCA-4364-419B-8DA2-33F205818C26}" srcOrd="0" destOrd="0" presId="urn:microsoft.com/office/officeart/2005/8/layout/cycle4"/>
    <dgm:cxn modelId="{ABC74BF0-36F3-4FD7-8366-FBD38DFB1608}" type="presParOf" srcId="{BF49CCCA-4364-419B-8DA2-33F205818C26}" destId="{FFE9FE74-E933-4B1E-85A4-A0DC5A35970A}" srcOrd="0" destOrd="0" presId="urn:microsoft.com/office/officeart/2005/8/layout/cycle4"/>
    <dgm:cxn modelId="{8A6769D6-0983-43C3-9EFD-991A1189C879}" type="presParOf" srcId="{BF49CCCA-4364-419B-8DA2-33F205818C26}" destId="{CFA73C19-D132-4B4B-A706-7B4429B95F7D}" srcOrd="1" destOrd="0" presId="urn:microsoft.com/office/officeart/2005/8/layout/cycle4"/>
    <dgm:cxn modelId="{9ACBCD49-A052-4B0C-825F-47D4BF0CDF34}" type="presParOf" srcId="{D959BDF3-6C0C-4B80-86D8-19CA1ABAD56E}" destId="{8CE13379-2725-4780-B6A5-7E4E7CC8DAC1}" srcOrd="1" destOrd="0" presId="urn:microsoft.com/office/officeart/2005/8/layout/cycle4"/>
    <dgm:cxn modelId="{9F8C0B22-2020-4352-BE2D-22EF261C4918}" type="presParOf" srcId="{8CE13379-2725-4780-B6A5-7E4E7CC8DAC1}" destId="{571A9B30-5C3C-47F5-8041-6D6BA8055CDB}" srcOrd="0" destOrd="0" presId="urn:microsoft.com/office/officeart/2005/8/layout/cycle4"/>
    <dgm:cxn modelId="{75D8625A-A596-44D3-A1EA-D52192B55544}" type="presParOf" srcId="{8CE13379-2725-4780-B6A5-7E4E7CC8DAC1}" destId="{2F3422C8-C7B6-4080-AD46-6F8E72F37F07}" srcOrd="1" destOrd="0" presId="urn:microsoft.com/office/officeart/2005/8/layout/cycle4"/>
    <dgm:cxn modelId="{61D4AD2B-31E9-4B8A-A697-7090076939B7}" type="presParOf" srcId="{D959BDF3-6C0C-4B80-86D8-19CA1ABAD56E}" destId="{22B34A0D-8084-4A50-9FEE-AA4615E88D15}" srcOrd="2" destOrd="0" presId="urn:microsoft.com/office/officeart/2005/8/layout/cycle4"/>
    <dgm:cxn modelId="{BBA10C37-6CFB-4CE5-BB26-8A149C1726CC}" type="presParOf" srcId="{22B34A0D-8084-4A50-9FEE-AA4615E88D15}" destId="{506255CA-B61D-4357-8F83-4EED7D80E404}" srcOrd="0" destOrd="0" presId="urn:microsoft.com/office/officeart/2005/8/layout/cycle4"/>
    <dgm:cxn modelId="{D051CE94-8AA1-4993-BA05-6561DB196182}" type="presParOf" srcId="{22B34A0D-8084-4A50-9FEE-AA4615E88D15}" destId="{874ACD52-433E-494F-B6D2-F2905890835C}" srcOrd="1" destOrd="0" presId="urn:microsoft.com/office/officeart/2005/8/layout/cycle4"/>
    <dgm:cxn modelId="{DB8B9CED-231A-4954-B3D6-06EBC49021AC}" type="presParOf" srcId="{D959BDF3-6C0C-4B80-86D8-19CA1ABAD56E}" destId="{5243BF58-B667-4B6A-A85C-77A693A46906}" srcOrd="3" destOrd="0" presId="urn:microsoft.com/office/officeart/2005/8/layout/cycle4"/>
    <dgm:cxn modelId="{B7778548-9699-4778-8E85-1E9A8F7A1C31}" type="presParOf" srcId="{5243BF58-B667-4B6A-A85C-77A693A46906}" destId="{9F7D4627-74F4-4463-9BA3-F9CD61142275}" srcOrd="0" destOrd="0" presId="urn:microsoft.com/office/officeart/2005/8/layout/cycle4"/>
    <dgm:cxn modelId="{319B8DA3-894C-4A8C-922E-BAED703BB4EF}" type="presParOf" srcId="{5243BF58-B667-4B6A-A85C-77A693A46906}" destId="{C4C05F1D-1A61-45F0-B860-3C2744D9D024}" srcOrd="1" destOrd="0" presId="urn:microsoft.com/office/officeart/2005/8/layout/cycle4"/>
    <dgm:cxn modelId="{31D259A8-9879-478A-80C8-0A1C100AE82A}" type="presParOf" srcId="{D959BDF3-6C0C-4B80-86D8-19CA1ABAD56E}" destId="{0B9AC272-E13A-4F12-AE3A-86E6E63B2A86}" srcOrd="4" destOrd="0" presId="urn:microsoft.com/office/officeart/2005/8/layout/cycle4"/>
    <dgm:cxn modelId="{47920F0B-A396-415B-8DFE-6AEF716D8571}" type="presParOf" srcId="{FC401702-2E51-4BA6-A506-990EBB56B495}" destId="{3A6B5EDC-6314-4227-9887-10D834FE9A2C}" srcOrd="1" destOrd="0" presId="urn:microsoft.com/office/officeart/2005/8/layout/cycle4"/>
    <dgm:cxn modelId="{8CBBFB40-310C-40CA-96F1-2A8224C74891}" type="presParOf" srcId="{3A6B5EDC-6314-4227-9887-10D834FE9A2C}" destId="{413584A2-241F-409A-B16C-F22FC6CCEF2C}" srcOrd="0" destOrd="0" presId="urn:microsoft.com/office/officeart/2005/8/layout/cycle4"/>
    <dgm:cxn modelId="{B49063BD-EA9F-4CC2-A134-95C1D4DF8A89}" type="presParOf" srcId="{3A6B5EDC-6314-4227-9887-10D834FE9A2C}" destId="{F255FC41-91A0-42C4-8031-22356D6236E9}" srcOrd="1" destOrd="0" presId="urn:microsoft.com/office/officeart/2005/8/layout/cycle4"/>
    <dgm:cxn modelId="{7D7ADDBF-E336-4129-9DFB-FA0B20269C18}" type="presParOf" srcId="{3A6B5EDC-6314-4227-9887-10D834FE9A2C}" destId="{A0592869-2B4A-4AD3-97E7-20FDDD17CAC1}" srcOrd="2" destOrd="0" presId="urn:microsoft.com/office/officeart/2005/8/layout/cycle4"/>
    <dgm:cxn modelId="{D9E93F1D-488D-4C26-BFFE-6212943B4757}" type="presParOf" srcId="{3A6B5EDC-6314-4227-9887-10D834FE9A2C}" destId="{0EB1E67D-1632-447A-9D0A-DB7AC3799ADF}" srcOrd="3" destOrd="0" presId="urn:microsoft.com/office/officeart/2005/8/layout/cycle4"/>
    <dgm:cxn modelId="{6B033A7B-5D0E-4296-B79C-7BD25F0D56DB}" type="presParOf" srcId="{3A6B5EDC-6314-4227-9887-10D834FE9A2C}" destId="{03E623BC-7938-4E38-83A5-D84F77825581}" srcOrd="4" destOrd="0" presId="urn:microsoft.com/office/officeart/2005/8/layout/cycle4"/>
    <dgm:cxn modelId="{203D3D6E-DF02-4103-80E4-7A59CF9416FB}" type="presParOf" srcId="{FC401702-2E51-4BA6-A506-990EBB56B495}" destId="{378E100A-2A55-4F46-AC2A-1D9E93C25272}" srcOrd="2" destOrd="0" presId="urn:microsoft.com/office/officeart/2005/8/layout/cycle4"/>
    <dgm:cxn modelId="{7120ED72-8416-47CA-8067-157A3A449655}" type="presParOf" srcId="{FC401702-2E51-4BA6-A506-990EBB56B495}" destId="{B09CB5AA-7227-4DEB-B809-995A8EA0B12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0A7112-1412-4FBE-B933-7187361DC6AF}" type="doc">
      <dgm:prSet loTypeId="urn:diagrams.loki3.com/BracketLis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DC31232-C544-477B-BC65-9AAA863DEE43}">
      <dgm:prSet phldrT="[Text]"/>
      <dgm:spPr/>
      <dgm:t>
        <a:bodyPr/>
        <a:lstStyle/>
        <a:p>
          <a:r>
            <a:rPr lang="en-US" dirty="0"/>
            <a:t>1</a:t>
          </a:r>
          <a:endParaRPr lang="en-IN" dirty="0"/>
        </a:p>
      </dgm:t>
    </dgm:pt>
    <dgm:pt modelId="{33A4FBC7-DE64-442B-B99E-5FE76752833F}" type="parTrans" cxnId="{C79612FF-B1EB-4AFA-8815-138A6C6EA68E}">
      <dgm:prSet/>
      <dgm:spPr/>
      <dgm:t>
        <a:bodyPr/>
        <a:lstStyle/>
        <a:p>
          <a:endParaRPr lang="en-IN"/>
        </a:p>
      </dgm:t>
    </dgm:pt>
    <dgm:pt modelId="{9D1A893E-FEF9-417F-80FE-94F3B95F8D57}" type="sibTrans" cxnId="{C79612FF-B1EB-4AFA-8815-138A6C6EA68E}">
      <dgm:prSet/>
      <dgm:spPr/>
      <dgm:t>
        <a:bodyPr/>
        <a:lstStyle/>
        <a:p>
          <a:endParaRPr lang="en-IN"/>
        </a:p>
      </dgm:t>
    </dgm:pt>
    <dgm:pt modelId="{D0C96416-7C9C-43D0-9DF5-FF2F0613AAD7}">
      <dgm:prSet phldrT="[Text]"/>
      <dgm:spPr/>
      <dgm:t>
        <a:bodyPr/>
        <a:lstStyle/>
        <a:p>
          <a:r>
            <a:rPr lang="en-US" dirty="0"/>
            <a:t>Regularization techniques like L1(Lasso and </a:t>
          </a:r>
          <a:r>
            <a:rPr lang="en-US" dirty="0" err="1"/>
            <a:t>lassor</a:t>
          </a:r>
          <a:r>
            <a:rPr lang="en-US" dirty="0"/>
            <a:t> regression), L2(lasso </a:t>
          </a:r>
          <a:r>
            <a:rPr lang="en-US"/>
            <a:t>and ridge) </a:t>
          </a:r>
          <a:r>
            <a:rPr lang="en-US" dirty="0"/>
            <a:t>or Elastic Nets</a:t>
          </a:r>
          <a:endParaRPr lang="en-IN" dirty="0"/>
        </a:p>
      </dgm:t>
    </dgm:pt>
    <dgm:pt modelId="{9488CB48-3DFE-456D-BB07-C9E098FCBCE6}" type="parTrans" cxnId="{E7E0FF2B-2A37-49E8-B780-171F39CDA056}">
      <dgm:prSet/>
      <dgm:spPr/>
      <dgm:t>
        <a:bodyPr/>
        <a:lstStyle/>
        <a:p>
          <a:endParaRPr lang="en-IN"/>
        </a:p>
      </dgm:t>
    </dgm:pt>
    <dgm:pt modelId="{31848D79-B3D6-4FC8-9204-2568548E2CC6}" type="sibTrans" cxnId="{E7E0FF2B-2A37-49E8-B780-171F39CDA056}">
      <dgm:prSet/>
      <dgm:spPr/>
      <dgm:t>
        <a:bodyPr/>
        <a:lstStyle/>
        <a:p>
          <a:endParaRPr lang="en-IN"/>
        </a:p>
      </dgm:t>
    </dgm:pt>
    <dgm:pt modelId="{BC67E71D-D032-430C-89D5-4D25FDC9A534}">
      <dgm:prSet phldrT="[Text]"/>
      <dgm:spPr/>
      <dgm:t>
        <a:bodyPr/>
        <a:lstStyle/>
        <a:p>
          <a:r>
            <a:rPr lang="en-US" dirty="0"/>
            <a:t>2</a:t>
          </a:r>
          <a:endParaRPr lang="en-IN" dirty="0"/>
        </a:p>
      </dgm:t>
    </dgm:pt>
    <dgm:pt modelId="{CD2E386C-83AA-485D-8B4F-54AA1A616A87}" type="parTrans" cxnId="{44403AF3-1B0F-4209-9BF1-5B1311038B78}">
      <dgm:prSet/>
      <dgm:spPr/>
      <dgm:t>
        <a:bodyPr/>
        <a:lstStyle/>
        <a:p>
          <a:endParaRPr lang="en-IN"/>
        </a:p>
      </dgm:t>
    </dgm:pt>
    <dgm:pt modelId="{9F259E5F-3C2E-4EAC-B0C0-288365ED5773}" type="sibTrans" cxnId="{44403AF3-1B0F-4209-9BF1-5B1311038B78}">
      <dgm:prSet/>
      <dgm:spPr/>
      <dgm:t>
        <a:bodyPr/>
        <a:lstStyle/>
        <a:p>
          <a:endParaRPr lang="en-IN"/>
        </a:p>
      </dgm:t>
    </dgm:pt>
    <dgm:pt modelId="{E730019D-4A3F-48E0-958D-1198CC9A4239}">
      <dgm:prSet phldrT="[Text]"/>
      <dgm:spPr/>
      <dgm:t>
        <a:bodyPr/>
        <a:lstStyle/>
        <a:p>
          <a:r>
            <a:rPr lang="en-US" dirty="0"/>
            <a:t>Random Forest, Tree based Methods(</a:t>
          </a:r>
          <a:r>
            <a:rPr lang="en-US"/>
            <a:t>Decision tree) </a:t>
          </a:r>
          <a:r>
            <a:rPr lang="en-US" dirty="0"/>
            <a:t>for feature selection</a:t>
          </a:r>
          <a:endParaRPr lang="en-IN" dirty="0"/>
        </a:p>
      </dgm:t>
    </dgm:pt>
    <dgm:pt modelId="{8B3BD956-00D2-45C6-A6BD-F3D145A1DF93}" type="parTrans" cxnId="{02DDD9EA-4D82-48F4-992E-CBC4ECD23FBA}">
      <dgm:prSet/>
      <dgm:spPr/>
      <dgm:t>
        <a:bodyPr/>
        <a:lstStyle/>
        <a:p>
          <a:endParaRPr lang="en-IN"/>
        </a:p>
      </dgm:t>
    </dgm:pt>
    <dgm:pt modelId="{8F4F0D7E-7F68-4105-A63C-6C05F4A107AD}" type="sibTrans" cxnId="{02DDD9EA-4D82-48F4-992E-CBC4ECD23FBA}">
      <dgm:prSet/>
      <dgm:spPr/>
      <dgm:t>
        <a:bodyPr/>
        <a:lstStyle/>
        <a:p>
          <a:endParaRPr lang="en-IN"/>
        </a:p>
      </dgm:t>
    </dgm:pt>
    <dgm:pt modelId="{E3886BB0-3C0B-4FBF-8D58-E588767E6E02}" type="pres">
      <dgm:prSet presAssocID="{B80A7112-1412-4FBE-B933-7187361DC6AF}" presName="Name0" presStyleCnt="0">
        <dgm:presLayoutVars>
          <dgm:dir/>
          <dgm:animLvl val="lvl"/>
          <dgm:resizeHandles val="exact"/>
        </dgm:presLayoutVars>
      </dgm:prSet>
      <dgm:spPr/>
    </dgm:pt>
    <dgm:pt modelId="{D0FB87F1-FE51-414B-9058-D2B40DF65D3E}" type="pres">
      <dgm:prSet presAssocID="{4DC31232-C544-477B-BC65-9AAA863DEE43}" presName="linNode" presStyleCnt="0"/>
      <dgm:spPr/>
    </dgm:pt>
    <dgm:pt modelId="{FE305FC7-38BA-4267-B358-2A352CCEB800}" type="pres">
      <dgm:prSet presAssocID="{4DC31232-C544-477B-BC65-9AAA863DEE43}" presName="parTx" presStyleLbl="revTx" presStyleIdx="0" presStyleCnt="2">
        <dgm:presLayoutVars>
          <dgm:chMax val="1"/>
          <dgm:bulletEnabled val="1"/>
        </dgm:presLayoutVars>
      </dgm:prSet>
      <dgm:spPr/>
    </dgm:pt>
    <dgm:pt modelId="{6910FC09-BE5B-4713-BD11-50829854B039}" type="pres">
      <dgm:prSet presAssocID="{4DC31232-C544-477B-BC65-9AAA863DEE43}" presName="bracket" presStyleLbl="parChTrans1D1" presStyleIdx="0" presStyleCnt="2"/>
      <dgm:spPr/>
    </dgm:pt>
    <dgm:pt modelId="{467B523F-1C25-4E29-81A6-98F2832F98BF}" type="pres">
      <dgm:prSet presAssocID="{4DC31232-C544-477B-BC65-9AAA863DEE43}" presName="spH" presStyleCnt="0"/>
      <dgm:spPr/>
    </dgm:pt>
    <dgm:pt modelId="{545E2CF8-F131-4A46-B334-9820BBA66115}" type="pres">
      <dgm:prSet presAssocID="{4DC31232-C544-477B-BC65-9AAA863DEE43}" presName="desTx" presStyleLbl="node1" presStyleIdx="0" presStyleCnt="2">
        <dgm:presLayoutVars>
          <dgm:bulletEnabled val="1"/>
        </dgm:presLayoutVars>
      </dgm:prSet>
      <dgm:spPr/>
    </dgm:pt>
    <dgm:pt modelId="{B36475CB-46AC-4191-80A0-F1D71123EA68}" type="pres">
      <dgm:prSet presAssocID="{9D1A893E-FEF9-417F-80FE-94F3B95F8D57}" presName="spV" presStyleCnt="0"/>
      <dgm:spPr/>
    </dgm:pt>
    <dgm:pt modelId="{59B3B781-9EE7-4358-915C-2806BDFD7A46}" type="pres">
      <dgm:prSet presAssocID="{BC67E71D-D032-430C-89D5-4D25FDC9A534}" presName="linNode" presStyleCnt="0"/>
      <dgm:spPr/>
    </dgm:pt>
    <dgm:pt modelId="{5DAECA4A-C2DC-43C9-AE6E-F03A35FEEB15}" type="pres">
      <dgm:prSet presAssocID="{BC67E71D-D032-430C-89D5-4D25FDC9A534}" presName="parTx" presStyleLbl="revTx" presStyleIdx="1" presStyleCnt="2">
        <dgm:presLayoutVars>
          <dgm:chMax val="1"/>
          <dgm:bulletEnabled val="1"/>
        </dgm:presLayoutVars>
      </dgm:prSet>
      <dgm:spPr/>
    </dgm:pt>
    <dgm:pt modelId="{C607DCA1-2F8D-4396-82C9-0DA11D7226DB}" type="pres">
      <dgm:prSet presAssocID="{BC67E71D-D032-430C-89D5-4D25FDC9A534}" presName="bracket" presStyleLbl="parChTrans1D1" presStyleIdx="1" presStyleCnt="2"/>
      <dgm:spPr/>
    </dgm:pt>
    <dgm:pt modelId="{0CFA1389-D831-40E4-A4EC-0D8C56D4595D}" type="pres">
      <dgm:prSet presAssocID="{BC67E71D-D032-430C-89D5-4D25FDC9A534}" presName="spH" presStyleCnt="0"/>
      <dgm:spPr/>
    </dgm:pt>
    <dgm:pt modelId="{E5307D09-63C4-4882-91F9-226ED7C61500}" type="pres">
      <dgm:prSet presAssocID="{BC67E71D-D032-430C-89D5-4D25FDC9A534}" presName="desTx" presStyleLbl="node1" presStyleIdx="1" presStyleCnt="2">
        <dgm:presLayoutVars>
          <dgm:bulletEnabled val="1"/>
        </dgm:presLayoutVars>
      </dgm:prSet>
      <dgm:spPr/>
    </dgm:pt>
  </dgm:ptLst>
  <dgm:cxnLst>
    <dgm:cxn modelId="{4FF12100-4316-4B66-8A9F-60AE18B48709}" type="presOf" srcId="{BC67E71D-D032-430C-89D5-4D25FDC9A534}" destId="{5DAECA4A-C2DC-43C9-AE6E-F03A35FEEB15}" srcOrd="0" destOrd="0" presId="urn:diagrams.loki3.com/BracketList"/>
    <dgm:cxn modelId="{751C4229-D7F9-4C3C-9049-0B066A65D6BA}" type="presOf" srcId="{B80A7112-1412-4FBE-B933-7187361DC6AF}" destId="{E3886BB0-3C0B-4FBF-8D58-E588767E6E02}" srcOrd="0" destOrd="0" presId="urn:diagrams.loki3.com/BracketList"/>
    <dgm:cxn modelId="{E7E0FF2B-2A37-49E8-B780-171F39CDA056}" srcId="{4DC31232-C544-477B-BC65-9AAA863DEE43}" destId="{D0C96416-7C9C-43D0-9DF5-FF2F0613AAD7}" srcOrd="0" destOrd="0" parTransId="{9488CB48-3DFE-456D-BB07-C9E098FCBCE6}" sibTransId="{31848D79-B3D6-4FC8-9204-2568548E2CC6}"/>
    <dgm:cxn modelId="{A32D135F-5B1A-4F76-80A5-7CDC07A7ABCA}" type="presOf" srcId="{4DC31232-C544-477B-BC65-9AAA863DEE43}" destId="{FE305FC7-38BA-4267-B358-2A352CCEB800}" srcOrd="0" destOrd="0" presId="urn:diagrams.loki3.com/BracketList"/>
    <dgm:cxn modelId="{361053AB-4987-40F4-8A9E-70B4759282FA}" type="presOf" srcId="{E730019D-4A3F-48E0-958D-1198CC9A4239}" destId="{E5307D09-63C4-4882-91F9-226ED7C61500}" srcOrd="0" destOrd="0" presId="urn:diagrams.loki3.com/BracketList"/>
    <dgm:cxn modelId="{02DDD9EA-4D82-48F4-992E-CBC4ECD23FBA}" srcId="{BC67E71D-D032-430C-89D5-4D25FDC9A534}" destId="{E730019D-4A3F-48E0-958D-1198CC9A4239}" srcOrd="0" destOrd="0" parTransId="{8B3BD956-00D2-45C6-A6BD-F3D145A1DF93}" sibTransId="{8F4F0D7E-7F68-4105-A63C-6C05F4A107AD}"/>
    <dgm:cxn modelId="{44403AF3-1B0F-4209-9BF1-5B1311038B78}" srcId="{B80A7112-1412-4FBE-B933-7187361DC6AF}" destId="{BC67E71D-D032-430C-89D5-4D25FDC9A534}" srcOrd="1" destOrd="0" parTransId="{CD2E386C-83AA-485D-8B4F-54AA1A616A87}" sibTransId="{9F259E5F-3C2E-4EAC-B0C0-288365ED5773}"/>
    <dgm:cxn modelId="{FAB269F6-02E8-4545-B96A-85AB3B3FA014}" type="presOf" srcId="{D0C96416-7C9C-43D0-9DF5-FF2F0613AAD7}" destId="{545E2CF8-F131-4A46-B334-9820BBA66115}" srcOrd="0" destOrd="0" presId="urn:diagrams.loki3.com/BracketList"/>
    <dgm:cxn modelId="{C79612FF-B1EB-4AFA-8815-138A6C6EA68E}" srcId="{B80A7112-1412-4FBE-B933-7187361DC6AF}" destId="{4DC31232-C544-477B-BC65-9AAA863DEE43}" srcOrd="0" destOrd="0" parTransId="{33A4FBC7-DE64-442B-B99E-5FE76752833F}" sibTransId="{9D1A893E-FEF9-417F-80FE-94F3B95F8D57}"/>
    <dgm:cxn modelId="{02FF26DD-E508-4638-862D-8C7FB9D76886}" type="presParOf" srcId="{E3886BB0-3C0B-4FBF-8D58-E588767E6E02}" destId="{D0FB87F1-FE51-414B-9058-D2B40DF65D3E}" srcOrd="0" destOrd="0" presId="urn:diagrams.loki3.com/BracketList"/>
    <dgm:cxn modelId="{6DF056E1-6734-463A-A00F-1D9A79BB0974}" type="presParOf" srcId="{D0FB87F1-FE51-414B-9058-D2B40DF65D3E}" destId="{FE305FC7-38BA-4267-B358-2A352CCEB800}" srcOrd="0" destOrd="0" presId="urn:diagrams.loki3.com/BracketList"/>
    <dgm:cxn modelId="{7C5B2F08-600D-4A53-99FE-EC547EA4476C}" type="presParOf" srcId="{D0FB87F1-FE51-414B-9058-D2B40DF65D3E}" destId="{6910FC09-BE5B-4713-BD11-50829854B039}" srcOrd="1" destOrd="0" presId="urn:diagrams.loki3.com/BracketList"/>
    <dgm:cxn modelId="{68FEE2A4-BAC1-4051-87D4-7FE364297F17}" type="presParOf" srcId="{D0FB87F1-FE51-414B-9058-D2B40DF65D3E}" destId="{467B523F-1C25-4E29-81A6-98F2832F98BF}" srcOrd="2" destOrd="0" presId="urn:diagrams.loki3.com/BracketList"/>
    <dgm:cxn modelId="{DADECD9C-7741-4749-9751-DC9D2E3F4065}" type="presParOf" srcId="{D0FB87F1-FE51-414B-9058-D2B40DF65D3E}" destId="{545E2CF8-F131-4A46-B334-9820BBA66115}" srcOrd="3" destOrd="0" presId="urn:diagrams.loki3.com/BracketList"/>
    <dgm:cxn modelId="{236469CB-E330-453E-A426-0D201691532E}" type="presParOf" srcId="{E3886BB0-3C0B-4FBF-8D58-E588767E6E02}" destId="{B36475CB-46AC-4191-80A0-F1D71123EA68}" srcOrd="1" destOrd="0" presId="urn:diagrams.loki3.com/BracketList"/>
    <dgm:cxn modelId="{C868F004-9A65-4F52-AF0C-0025DE10B9BC}" type="presParOf" srcId="{E3886BB0-3C0B-4FBF-8D58-E588767E6E02}" destId="{59B3B781-9EE7-4358-915C-2806BDFD7A46}" srcOrd="2" destOrd="0" presId="urn:diagrams.loki3.com/BracketList"/>
    <dgm:cxn modelId="{261F8B4A-1C9B-4A7C-98D4-E768D36DA96A}" type="presParOf" srcId="{59B3B781-9EE7-4358-915C-2806BDFD7A46}" destId="{5DAECA4A-C2DC-43C9-AE6E-F03A35FEEB15}" srcOrd="0" destOrd="0" presId="urn:diagrams.loki3.com/BracketList"/>
    <dgm:cxn modelId="{7AEE62DD-69B3-4EF1-8FA5-45C600D1D94D}" type="presParOf" srcId="{59B3B781-9EE7-4358-915C-2806BDFD7A46}" destId="{C607DCA1-2F8D-4396-82C9-0DA11D7226DB}" srcOrd="1" destOrd="0" presId="urn:diagrams.loki3.com/BracketList"/>
    <dgm:cxn modelId="{90CAD128-9885-4C6A-9BF8-85E48A13E6FE}" type="presParOf" srcId="{59B3B781-9EE7-4358-915C-2806BDFD7A46}" destId="{0CFA1389-D831-40E4-A4EC-0D8C56D4595D}" srcOrd="2" destOrd="0" presId="urn:diagrams.loki3.com/BracketList"/>
    <dgm:cxn modelId="{E64B8ECF-3793-44B0-BEFC-ADA655A185C7}" type="presParOf" srcId="{59B3B781-9EE7-4358-915C-2806BDFD7A46}" destId="{E5307D09-63C4-4882-91F9-226ED7C615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255CA-B61D-4357-8F83-4EED7D80E404}">
      <dsp:nvSpPr>
        <dsp:cNvPr id="0" name=""/>
        <dsp:cNvSpPr/>
      </dsp:nvSpPr>
      <dsp:spPr>
        <a:xfrm>
          <a:off x="6510162" y="3538561"/>
          <a:ext cx="2570660" cy="1665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Returns the rank  of  the feature in descending order</a:t>
          </a:r>
          <a:endParaRPr lang="en-IN" sz="1600" kern="1200" dirty="0"/>
        </a:p>
      </dsp:txBody>
      <dsp:txXfrm>
        <a:off x="7317939" y="3991441"/>
        <a:ext cx="1726304" cy="1175746"/>
      </dsp:txXfrm>
    </dsp:sp>
    <dsp:sp modelId="{9F7D4627-74F4-4463-9BA3-F9CD61142275}">
      <dsp:nvSpPr>
        <dsp:cNvPr id="0" name=""/>
        <dsp:cNvSpPr/>
      </dsp:nvSpPr>
      <dsp:spPr>
        <a:xfrm>
          <a:off x="2315926" y="3538561"/>
          <a:ext cx="2570660" cy="1665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Evaluate the feature set against threshold value.</a:t>
          </a:r>
          <a:endParaRPr lang="en-IN" sz="1600" kern="1200" dirty="0"/>
        </a:p>
      </dsp:txBody>
      <dsp:txXfrm>
        <a:off x="2352505" y="3991441"/>
        <a:ext cx="1726304" cy="1175746"/>
      </dsp:txXfrm>
    </dsp:sp>
    <dsp:sp modelId="{571A9B30-5C3C-47F5-8041-6D6BA8055CDB}">
      <dsp:nvSpPr>
        <dsp:cNvPr id="0" name=""/>
        <dsp:cNvSpPr/>
      </dsp:nvSpPr>
      <dsp:spPr>
        <a:xfrm>
          <a:off x="6510162" y="0"/>
          <a:ext cx="2570660" cy="1665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Determines the relationship between categorical variables.</a:t>
          </a:r>
          <a:endParaRPr lang="en-IN" sz="1600" kern="1200" dirty="0"/>
        </a:p>
      </dsp:txBody>
      <dsp:txXfrm>
        <a:off x="7317939" y="36579"/>
        <a:ext cx="1726304" cy="1175746"/>
      </dsp:txXfrm>
    </dsp:sp>
    <dsp:sp modelId="{FFE9FE74-E933-4B1E-85A4-A0DC5A35970A}">
      <dsp:nvSpPr>
        <dsp:cNvPr id="0" name=""/>
        <dsp:cNvSpPr/>
      </dsp:nvSpPr>
      <dsp:spPr>
        <a:xfrm>
          <a:off x="2342507" y="50938"/>
          <a:ext cx="2517499" cy="156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Reduction determines in Entropy</a:t>
          </a:r>
          <a:endParaRPr lang="en-IN" sz="1800" kern="1200" dirty="0"/>
        </a:p>
      </dsp:txBody>
      <dsp:txXfrm>
        <a:off x="2376848" y="85279"/>
        <a:ext cx="1693567" cy="1103814"/>
      </dsp:txXfrm>
    </dsp:sp>
    <dsp:sp modelId="{413584A2-241F-409A-B16C-F22FC6CCEF2C}">
      <dsp:nvSpPr>
        <dsp:cNvPr id="0" name=""/>
        <dsp:cNvSpPr/>
      </dsp:nvSpPr>
      <dsp:spPr>
        <a:xfrm>
          <a:off x="3393106" y="296614"/>
          <a:ext cx="2253231" cy="225323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Information Gain</a:t>
          </a:r>
          <a:endParaRPr lang="en-IN" sz="2100" kern="1200" dirty="0"/>
        </a:p>
      </dsp:txBody>
      <dsp:txXfrm>
        <a:off x="4053062" y="956570"/>
        <a:ext cx="1593275" cy="1593275"/>
      </dsp:txXfrm>
    </dsp:sp>
    <dsp:sp modelId="{F255FC41-91A0-42C4-8031-22356D6236E9}">
      <dsp:nvSpPr>
        <dsp:cNvPr id="0" name=""/>
        <dsp:cNvSpPr/>
      </dsp:nvSpPr>
      <dsp:spPr>
        <a:xfrm rot="5400000">
          <a:off x="5750412" y="296614"/>
          <a:ext cx="2253231" cy="2253231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Chi-Squared test</a:t>
          </a:r>
          <a:endParaRPr lang="en-IN" sz="2100" kern="1200" dirty="0"/>
        </a:p>
      </dsp:txBody>
      <dsp:txXfrm rot="-5400000">
        <a:off x="5750412" y="956570"/>
        <a:ext cx="1593275" cy="1593275"/>
      </dsp:txXfrm>
    </dsp:sp>
    <dsp:sp modelId="{A0592869-2B4A-4AD3-97E7-20FDDD17CAC1}">
      <dsp:nvSpPr>
        <dsp:cNvPr id="0" name=""/>
        <dsp:cNvSpPr/>
      </dsp:nvSpPr>
      <dsp:spPr>
        <a:xfrm rot="10800000">
          <a:off x="5750412" y="2653921"/>
          <a:ext cx="2253231" cy="225323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Fisher’s Score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(F-Score)</a:t>
          </a:r>
          <a:endParaRPr lang="en-IN" sz="2100" kern="1200" dirty="0"/>
        </a:p>
      </dsp:txBody>
      <dsp:txXfrm rot="10800000">
        <a:off x="5750412" y="2653921"/>
        <a:ext cx="1593275" cy="1593275"/>
      </dsp:txXfrm>
    </dsp:sp>
    <dsp:sp modelId="{0EB1E67D-1632-447A-9D0A-DB7AC3799ADF}">
      <dsp:nvSpPr>
        <dsp:cNvPr id="0" name=""/>
        <dsp:cNvSpPr/>
      </dsp:nvSpPr>
      <dsp:spPr>
        <a:xfrm rot="16200000">
          <a:off x="3393106" y="2653921"/>
          <a:ext cx="2253231" cy="225323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Missing Value Ratio</a:t>
          </a:r>
          <a:endParaRPr lang="en-IN" sz="2100" kern="1200" dirty="0"/>
        </a:p>
      </dsp:txBody>
      <dsp:txXfrm rot="5400000">
        <a:off x="4053062" y="2653921"/>
        <a:ext cx="1593275" cy="1593275"/>
      </dsp:txXfrm>
    </dsp:sp>
    <dsp:sp modelId="{378E100A-2A55-4F46-AC2A-1D9E93C25272}">
      <dsp:nvSpPr>
        <dsp:cNvPr id="0" name=""/>
        <dsp:cNvSpPr/>
      </dsp:nvSpPr>
      <dsp:spPr>
        <a:xfrm>
          <a:off x="5309393" y="2133544"/>
          <a:ext cx="777963" cy="676489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CB5AA-7227-4DEB-B809-995A8EA0B126}">
      <dsp:nvSpPr>
        <dsp:cNvPr id="0" name=""/>
        <dsp:cNvSpPr/>
      </dsp:nvSpPr>
      <dsp:spPr>
        <a:xfrm rot="10800000">
          <a:off x="5309393" y="2393732"/>
          <a:ext cx="777963" cy="676489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255CA-B61D-4357-8F83-4EED7D80E404}">
      <dsp:nvSpPr>
        <dsp:cNvPr id="0" name=""/>
        <dsp:cNvSpPr/>
      </dsp:nvSpPr>
      <dsp:spPr>
        <a:xfrm>
          <a:off x="6510162" y="3538561"/>
          <a:ext cx="2570660" cy="1665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 is a recursive greedy optimization approach.</a:t>
          </a:r>
          <a:endParaRPr lang="en-IN" sz="1700" kern="1200" dirty="0"/>
        </a:p>
      </dsp:txBody>
      <dsp:txXfrm>
        <a:off x="7317939" y="3991441"/>
        <a:ext cx="1726304" cy="1175746"/>
      </dsp:txXfrm>
    </dsp:sp>
    <dsp:sp modelId="{9F7D4627-74F4-4463-9BA3-F9CD61142275}">
      <dsp:nvSpPr>
        <dsp:cNvPr id="0" name=""/>
        <dsp:cNvSpPr/>
      </dsp:nvSpPr>
      <dsp:spPr>
        <a:xfrm>
          <a:off x="2315926" y="3538561"/>
          <a:ext cx="2570660" cy="1665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Evaluation is based on brute-force method.</a:t>
          </a:r>
          <a:endParaRPr lang="en-IN" sz="1700" kern="1200" dirty="0"/>
        </a:p>
      </dsp:txBody>
      <dsp:txXfrm>
        <a:off x="2352505" y="3991441"/>
        <a:ext cx="1726304" cy="1175746"/>
      </dsp:txXfrm>
    </dsp:sp>
    <dsp:sp modelId="{571A9B30-5C3C-47F5-8041-6D6BA8055CDB}">
      <dsp:nvSpPr>
        <dsp:cNvPr id="0" name=""/>
        <dsp:cNvSpPr/>
      </dsp:nvSpPr>
      <dsp:spPr>
        <a:xfrm>
          <a:off x="6510162" y="0"/>
          <a:ext cx="2570660" cy="1665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Begins with all the features, with each iteration removes the least significant features.</a:t>
          </a:r>
          <a:endParaRPr lang="en-IN" sz="1400" kern="1200" dirty="0"/>
        </a:p>
      </dsp:txBody>
      <dsp:txXfrm>
        <a:off x="7317939" y="36579"/>
        <a:ext cx="1726304" cy="1175746"/>
      </dsp:txXfrm>
    </dsp:sp>
    <dsp:sp modelId="{FFE9FE74-E933-4B1E-85A4-A0DC5A35970A}">
      <dsp:nvSpPr>
        <dsp:cNvPr id="0" name=""/>
        <dsp:cNvSpPr/>
      </dsp:nvSpPr>
      <dsp:spPr>
        <a:xfrm>
          <a:off x="2342507" y="50938"/>
          <a:ext cx="2517499" cy="15633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Begins with empty set of features, with each iteration keeps adding on features and evaluation.</a:t>
          </a:r>
          <a:endParaRPr lang="en-IN" sz="1400" kern="1200" dirty="0"/>
        </a:p>
      </dsp:txBody>
      <dsp:txXfrm>
        <a:off x="2376848" y="85279"/>
        <a:ext cx="1693567" cy="1103814"/>
      </dsp:txXfrm>
    </dsp:sp>
    <dsp:sp modelId="{413584A2-241F-409A-B16C-F22FC6CCEF2C}">
      <dsp:nvSpPr>
        <dsp:cNvPr id="0" name=""/>
        <dsp:cNvSpPr/>
      </dsp:nvSpPr>
      <dsp:spPr>
        <a:xfrm>
          <a:off x="3393106" y="296614"/>
          <a:ext cx="2253231" cy="2253231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Forward Selection</a:t>
          </a:r>
          <a:endParaRPr lang="en-IN" sz="2100" kern="1200" dirty="0"/>
        </a:p>
      </dsp:txBody>
      <dsp:txXfrm>
        <a:off x="4053062" y="956570"/>
        <a:ext cx="1593275" cy="1593275"/>
      </dsp:txXfrm>
    </dsp:sp>
    <dsp:sp modelId="{F255FC41-91A0-42C4-8031-22356D6236E9}">
      <dsp:nvSpPr>
        <dsp:cNvPr id="0" name=""/>
        <dsp:cNvSpPr/>
      </dsp:nvSpPr>
      <dsp:spPr>
        <a:xfrm rot="5400000">
          <a:off x="5750412" y="296614"/>
          <a:ext cx="2253231" cy="2253231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Backward Elimination</a:t>
          </a:r>
          <a:endParaRPr lang="en-IN" sz="2100" kern="1200" dirty="0"/>
        </a:p>
      </dsp:txBody>
      <dsp:txXfrm rot="-5400000">
        <a:off x="5750412" y="956570"/>
        <a:ext cx="1593275" cy="1593275"/>
      </dsp:txXfrm>
    </dsp:sp>
    <dsp:sp modelId="{A0592869-2B4A-4AD3-97E7-20FDDD17CAC1}">
      <dsp:nvSpPr>
        <dsp:cNvPr id="0" name=""/>
        <dsp:cNvSpPr/>
      </dsp:nvSpPr>
      <dsp:spPr>
        <a:xfrm rot="10800000">
          <a:off x="5750412" y="2653921"/>
          <a:ext cx="2253231" cy="225323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Recursive Feature Elimination</a:t>
          </a:r>
          <a:endParaRPr lang="en-IN" sz="2100" kern="1200" dirty="0"/>
        </a:p>
      </dsp:txBody>
      <dsp:txXfrm rot="10800000">
        <a:off x="5750412" y="2653921"/>
        <a:ext cx="1593275" cy="1593275"/>
      </dsp:txXfrm>
    </dsp:sp>
    <dsp:sp modelId="{0EB1E67D-1632-447A-9D0A-DB7AC3799ADF}">
      <dsp:nvSpPr>
        <dsp:cNvPr id="0" name=""/>
        <dsp:cNvSpPr/>
      </dsp:nvSpPr>
      <dsp:spPr>
        <a:xfrm rot="16200000">
          <a:off x="3393106" y="2653921"/>
          <a:ext cx="2253231" cy="2253231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Exhaustive Feature Selection</a:t>
          </a:r>
          <a:endParaRPr lang="en-IN" sz="2100" kern="1200" dirty="0"/>
        </a:p>
      </dsp:txBody>
      <dsp:txXfrm rot="5400000">
        <a:off x="4053062" y="2653921"/>
        <a:ext cx="1593275" cy="1593275"/>
      </dsp:txXfrm>
    </dsp:sp>
    <dsp:sp modelId="{378E100A-2A55-4F46-AC2A-1D9E93C25272}">
      <dsp:nvSpPr>
        <dsp:cNvPr id="0" name=""/>
        <dsp:cNvSpPr/>
      </dsp:nvSpPr>
      <dsp:spPr>
        <a:xfrm>
          <a:off x="5309393" y="2133544"/>
          <a:ext cx="777963" cy="676489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CB5AA-7227-4DEB-B809-995A8EA0B126}">
      <dsp:nvSpPr>
        <dsp:cNvPr id="0" name=""/>
        <dsp:cNvSpPr/>
      </dsp:nvSpPr>
      <dsp:spPr>
        <a:xfrm rot="10800000">
          <a:off x="5309393" y="2393732"/>
          <a:ext cx="777963" cy="676489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05FC7-38BA-4267-B358-2A352CCEB800}">
      <dsp:nvSpPr>
        <dsp:cNvPr id="0" name=""/>
        <dsp:cNvSpPr/>
      </dsp:nvSpPr>
      <dsp:spPr>
        <a:xfrm>
          <a:off x="5134" y="790569"/>
          <a:ext cx="2626332" cy="75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96520" rIns="270256" bIns="96520" numCol="1" spcCol="1270" anchor="ctr" anchorCtr="0">
          <a:noAutofit/>
        </a:bodyPr>
        <a:lstStyle/>
        <a:p>
          <a:pPr marL="0" lvl="0" indent="0" algn="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</a:t>
          </a:r>
          <a:endParaRPr lang="en-IN" sz="3800" kern="1200" dirty="0"/>
        </a:p>
      </dsp:txBody>
      <dsp:txXfrm>
        <a:off x="5134" y="790569"/>
        <a:ext cx="2626332" cy="752400"/>
      </dsp:txXfrm>
    </dsp:sp>
    <dsp:sp modelId="{6910FC09-BE5B-4713-BD11-50829854B039}">
      <dsp:nvSpPr>
        <dsp:cNvPr id="0" name=""/>
        <dsp:cNvSpPr/>
      </dsp:nvSpPr>
      <dsp:spPr>
        <a:xfrm>
          <a:off x="2631467" y="226269"/>
          <a:ext cx="525266" cy="1881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5E2CF8-F131-4A46-B334-9820BBA66115}">
      <dsp:nvSpPr>
        <dsp:cNvPr id="0" name=""/>
        <dsp:cNvSpPr/>
      </dsp:nvSpPr>
      <dsp:spPr>
        <a:xfrm>
          <a:off x="3366840" y="226269"/>
          <a:ext cx="7143624" cy="1881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Regularization techniques like L1(Lasso and </a:t>
          </a:r>
          <a:r>
            <a:rPr lang="en-US" sz="3800" kern="1200" dirty="0" err="1"/>
            <a:t>lassor</a:t>
          </a:r>
          <a:r>
            <a:rPr lang="en-US" sz="3800" kern="1200" dirty="0"/>
            <a:t> regression), L2(lasso </a:t>
          </a:r>
          <a:r>
            <a:rPr lang="en-US" sz="3800" kern="1200"/>
            <a:t>and ridge) </a:t>
          </a:r>
          <a:r>
            <a:rPr lang="en-US" sz="3800" kern="1200" dirty="0"/>
            <a:t>or Elastic Nets</a:t>
          </a:r>
          <a:endParaRPr lang="en-IN" sz="3800" kern="1200" dirty="0"/>
        </a:p>
      </dsp:txBody>
      <dsp:txXfrm>
        <a:off x="3366840" y="226269"/>
        <a:ext cx="7143624" cy="1881000"/>
      </dsp:txXfrm>
    </dsp:sp>
    <dsp:sp modelId="{5DAECA4A-C2DC-43C9-AE6E-F03A35FEEB15}">
      <dsp:nvSpPr>
        <dsp:cNvPr id="0" name=""/>
        <dsp:cNvSpPr/>
      </dsp:nvSpPr>
      <dsp:spPr>
        <a:xfrm>
          <a:off x="5134" y="2808369"/>
          <a:ext cx="2626332" cy="75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96520" rIns="270256" bIns="96520" numCol="1" spcCol="1270" anchor="ctr" anchorCtr="0">
          <a:noAutofit/>
        </a:bodyPr>
        <a:lstStyle/>
        <a:p>
          <a:pPr marL="0" lvl="0" indent="0" algn="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2</a:t>
          </a:r>
          <a:endParaRPr lang="en-IN" sz="3800" kern="1200" dirty="0"/>
        </a:p>
      </dsp:txBody>
      <dsp:txXfrm>
        <a:off x="5134" y="2808369"/>
        <a:ext cx="2626332" cy="752400"/>
      </dsp:txXfrm>
    </dsp:sp>
    <dsp:sp modelId="{C607DCA1-2F8D-4396-82C9-0DA11D7226DB}">
      <dsp:nvSpPr>
        <dsp:cNvPr id="0" name=""/>
        <dsp:cNvSpPr/>
      </dsp:nvSpPr>
      <dsp:spPr>
        <a:xfrm>
          <a:off x="2631467" y="2244069"/>
          <a:ext cx="525266" cy="1881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07D09-63C4-4882-91F9-226ED7C61500}">
      <dsp:nvSpPr>
        <dsp:cNvPr id="0" name=""/>
        <dsp:cNvSpPr/>
      </dsp:nvSpPr>
      <dsp:spPr>
        <a:xfrm>
          <a:off x="3366840" y="2244069"/>
          <a:ext cx="7143624" cy="1881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Random Forest, Tree based Methods(</a:t>
          </a:r>
          <a:r>
            <a:rPr lang="en-US" sz="3800" kern="1200"/>
            <a:t>Decision tree) </a:t>
          </a:r>
          <a:r>
            <a:rPr lang="en-US" sz="3800" kern="1200" dirty="0"/>
            <a:t>for feature selection</a:t>
          </a:r>
          <a:endParaRPr lang="en-IN" sz="3800" kern="1200" dirty="0"/>
        </a:p>
      </dsp:txBody>
      <dsp:txXfrm>
        <a:off x="3366840" y="2244069"/>
        <a:ext cx="7143624" cy="188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1CA6F-322E-4789-9528-70A6F43059C5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1BF46-C07F-4F9D-A8A5-C90258A301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460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81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DEE1-9483-94A6-E8AE-54BFF3E2D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BF121-77A0-89B5-4F1E-53A0EA72E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19060-43D2-1EC8-7085-3904DB80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28DDA-29F5-EE69-6E76-CA2E5D02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9DF27-546B-9B53-4870-910F4C78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521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2D63-585F-44C5-ADEA-FC4785645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583BA-0EEF-12D4-0E38-7F93CD3E1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4F45E-D20D-97D5-83F4-7FEE271F6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CB521-4EA5-79F8-3F93-D4788BDA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4D06E-23C8-10F4-B0A2-6B0D3C9E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4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0CE6E-E219-9FA9-7E3B-1BF1613484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927D02-2C5D-FE95-FF55-6F0252FC4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472D4-9254-7D04-6CDE-E2C25E8B8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1D98C-F530-2D45-778B-26F36711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04A11-2D9A-1D11-4696-5C1C0AFD6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286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7400" y="2655751"/>
            <a:ext cx="873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7192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 type="title">
  <p:cSld name="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7400" y="2655751"/>
            <a:ext cx="873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8349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red">
  <p:cSld name="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727400" y="2655751"/>
            <a:ext cx="873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362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1727400" y="2655751"/>
            <a:ext cx="8737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80712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Sub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2076400" y="2187325"/>
            <a:ext cx="8039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2076400" y="3558147"/>
            <a:ext cx="80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3306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Sub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2076400" y="2187325"/>
            <a:ext cx="8039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2076400" y="3558147"/>
            <a:ext cx="80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89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Sub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ctrTitle"/>
          </p:nvPr>
        </p:nvSpPr>
        <p:spPr>
          <a:xfrm>
            <a:off x="2076400" y="2187325"/>
            <a:ext cx="8039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2076400" y="3558147"/>
            <a:ext cx="803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3836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Quot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472400" y="3034800"/>
            <a:ext cx="9247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 sz="3200"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 i="1"/>
            </a:lvl8pPr>
            <a:lvl9pPr marL="5486263" lvl="8" indent="-507987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31" name="Google Shape;31;p8"/>
          <p:cNvSpPr txBox="1"/>
          <p:nvPr/>
        </p:nvSpPr>
        <p:spPr>
          <a:xfrm>
            <a:off x="4791200" y="1711768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3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12800">
              <a:solidFill>
                <a:schemeClr val="accent3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429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7848-0EE2-1EA4-C941-F4535B12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FABFC-E4B5-3F16-EB7A-7A3437BAC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28222-CA9E-A52E-E5C5-209400FD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0EC8A-68BF-106A-3AB5-A9DBC8B0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010B2-FA2E-9209-96D4-FC0E0449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769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Quot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1472400" y="3034800"/>
            <a:ext cx="9247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 sz="3200"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 i="1"/>
            </a:lvl8pPr>
            <a:lvl9pPr marL="5486263" lvl="8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35" name="Google Shape;35;p9"/>
          <p:cNvSpPr txBox="1"/>
          <p:nvPr/>
        </p:nvSpPr>
        <p:spPr>
          <a:xfrm>
            <a:off x="4791200" y="1322831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12800">
              <a:solidFill>
                <a:schemeClr val="accent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7882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1472400" y="3034800"/>
            <a:ext cx="9247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 rtl="0">
              <a:spcBef>
                <a:spcPts val="800"/>
              </a:spcBef>
              <a:spcAft>
                <a:spcPts val="0"/>
              </a:spcAft>
              <a:buSzPts val="2400"/>
              <a:buChar char="▸"/>
              <a:defRPr sz="3200" i="1"/>
            </a:lvl1pPr>
            <a:lvl2pPr marL="1219170" lvl="1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828754" lvl="2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2438339" lvl="3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 i="1"/>
            </a:lvl4pPr>
            <a:lvl5pPr marL="3047924" lvl="4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 i="1"/>
            </a:lvl5pPr>
            <a:lvl6pPr marL="3657509" lvl="5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 i="1"/>
            </a:lvl6pPr>
            <a:lvl7pPr marL="4267093" lvl="6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 i="1"/>
            </a:lvl7pPr>
            <a:lvl8pPr marL="4876678" lvl="7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 i="1"/>
            </a:lvl8pPr>
            <a:lvl9pPr marL="5486263" lvl="8" indent="-507987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39" name="Google Shape;39;p10"/>
          <p:cNvSpPr txBox="1"/>
          <p:nvPr/>
        </p:nvSpPr>
        <p:spPr>
          <a:xfrm>
            <a:off x="4791200" y="1711768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12800">
              <a:solidFill>
                <a:schemeClr val="accent5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1293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609600" y="-30163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1215600" y="1600200"/>
            <a:ext cx="9760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▸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6477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609600" y="-30163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1073067" y="1600200"/>
            <a:ext cx="4876000" cy="4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6242935" y="1600200"/>
            <a:ext cx="4876000" cy="43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8920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09600" y="-30163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52367" y="1600200"/>
            <a:ext cx="35092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4341396" y="1600200"/>
            <a:ext cx="35092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8030425" y="1600200"/>
            <a:ext cx="35092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8121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09600" y="-30163"/>
            <a:ext cx="10972800" cy="11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6954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01201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108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B5ED-CB17-DA2A-72DB-B1D641B9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D2A3D-4660-03B9-A480-2421C4EFC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68A0E-402F-8590-F93C-77CF9879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7F389-2059-A50B-AF34-A48BA674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1D521-591D-D4C1-3ACA-16A4615E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888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4777-D3A0-00E0-8F81-32B9640F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AD748-5B6C-F799-07C4-CEF28F588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81086-832D-B764-479B-8F75215C0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EF90C1-77A2-9B57-189F-8ACA4E17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E95FF-C719-19CA-E649-93D67529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39394-419D-9F76-69CD-F04FD6B88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83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F491-708D-52D6-FCA8-E02800F2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E02DB-E1B8-BE27-623A-5804119F8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D3C75-FDAF-F28B-4DA2-2A0055122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70115-6992-9C75-7137-D489FAB2A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4FFBA3-C15E-5A89-C763-CDBD8AEB7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C34C83-7680-BF50-0279-733B1273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14A55-6A6E-37DB-235F-ED1DF8CE2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478B2C-16C0-E90B-D199-91F65C7A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471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1450-8303-D3FE-6263-D935739C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7A3FB-E85E-D410-9690-224D0423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86395-A783-5890-2893-CB814CB8C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D297F-D592-6996-74E7-3A2016F5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12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C6A4A-7CA6-A46C-09FD-A3BD0DB8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D830B-C470-83EA-279A-D02B8F58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5FFF8-4D40-A619-6D4F-73146B9D0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941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DF19-BC69-2B37-FC55-26D889B7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D99EC-1ECA-BBDD-FE94-4D50B2200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10361-486C-00AF-2F9C-6C98C5A48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7173F-8BE3-371E-FC98-9B944646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DDF05-6C57-365E-1273-2DD17794F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F4281-4EBA-2DB4-A86F-E70156F9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80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7E40-5880-E3A5-3889-26C70FB7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F95155-7AF9-7654-A1F9-387F08197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53422-FF86-ECE4-8444-09D608BC3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D0356-7EF2-C2DF-46B0-B70BD63E5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DAF2B-B135-D622-FE6F-60FA0FF5E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EE503-739C-3032-55F1-1F726D9B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461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C3CA0D-760D-4F4F-CB4A-49817773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5BB04-6567-8742-E926-E29E2A332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BC919-50BD-D00C-BE1E-36E2E3E46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F5B20-3781-4F03-8247-AC1AED8E0282}" type="datetimeFigureOut">
              <a:rPr lang="en-IN" smtClean="0"/>
              <a:t>22-01-2024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91C69-9169-2E02-6D2E-56B9DB348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602C6-653B-4E15-52A5-38A81695D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6C15F-B12E-4424-A18B-B65AB267F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25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-30163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ermanent Marker"/>
              <a:buNone/>
              <a:defRPr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5600" y="1600200"/>
            <a:ext cx="9760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buNone/>
              <a:defRPr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buNone/>
              <a:defRPr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buNone/>
              <a:defRPr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buNone/>
              <a:defRPr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buNone/>
              <a:defRPr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buNone/>
              <a:defRPr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buNone/>
              <a:defRPr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buNone/>
              <a:defRPr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0102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rronakpanchal.wordpres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pskillpoint.com/machine%20learning/2020/03/11/feature-selection-using-embedded-method/" TargetMode="External"/><Relationship Id="rId3" Type="http://schemas.openxmlformats.org/officeDocument/2006/relationships/hyperlink" Target="https://towardsdatascience.com/how-machine-learning-can-help-with-customer-retention-6b5bf654e822" TargetMode="External"/><Relationship Id="rId7" Type="http://schemas.openxmlformats.org/officeDocument/2006/relationships/hyperlink" Target="https://www.projectpro.io/article/8-feature-engineering-techniques-for-machine-learning/423" TargetMode="External"/><Relationship Id="rId2" Type="http://schemas.openxmlformats.org/officeDocument/2006/relationships/hyperlink" Target="https://www.youtube.com/watch?v=eciABhWBiU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sai.org/Downloads/Volume9No2/Paper_38-Machine_Learning_Techniques_for_Customer_Retention.pdf" TargetMode="External"/><Relationship Id="rId5" Type="http://schemas.openxmlformats.org/officeDocument/2006/relationships/hyperlink" Target="https://www.analyticsvidhya.com/blog/2020/10/feature-selection-techniques-in-machine-learning/" TargetMode="External"/><Relationship Id="rId4" Type="http://schemas.openxmlformats.org/officeDocument/2006/relationships/hyperlink" Target="https://brendanhasz.github.io/2019/04/04/loyalty-prediction-2-features.html" TargetMode="External"/><Relationship Id="rId9" Type="http://schemas.openxmlformats.org/officeDocument/2006/relationships/hyperlink" Target="https://www.analyticsvidhya.com/blog/2016/01/ridge-lasso-regression-python-complete-tutoria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ctrTitle"/>
          </p:nvPr>
        </p:nvSpPr>
        <p:spPr>
          <a:xfrm>
            <a:off x="1727400" y="2655751"/>
            <a:ext cx="87372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Feature Selection</a:t>
            </a:r>
            <a:endParaRPr b="1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B59B0B99-C7A3-2104-5166-6E5A33EB1A24}"/>
              </a:ext>
            </a:extLst>
          </p:cNvPr>
          <p:cNvSpPr txBox="1">
            <a:spLocks/>
          </p:cNvSpPr>
          <p:nvPr/>
        </p:nvSpPr>
        <p:spPr>
          <a:xfrm>
            <a:off x="1524000" y="4202151"/>
            <a:ext cx="9144000" cy="165576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002060"/>
                </a:solidFill>
              </a:rPr>
              <a:t>Prepared By: Dr. Ronak Panchal (Ph.D.)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</a:rPr>
              <a:t>IT Project Manager, Cognizant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</a:rPr>
              <a:t>Adjunct Professor, RNGPIT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2060"/>
                </a:solidFill>
              </a:rPr>
              <a:t>Website: </a:t>
            </a:r>
            <a:r>
              <a:rPr lang="en-US" dirty="0">
                <a:hlinkClick r:id="rId3"/>
              </a:rPr>
              <a:t>http://drronakpanchal.wordpress.com</a:t>
            </a:r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EC4A-C193-988F-6E4E-321A6993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Techniques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BA849-B867-24EA-C0BD-0A640E4B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20D09-7820-CAB7-B362-4015EBB68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" t="27879" r="18795" b="19757"/>
          <a:stretch/>
        </p:blipFill>
        <p:spPr>
          <a:xfrm>
            <a:off x="427138" y="1960562"/>
            <a:ext cx="116346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33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2501-F01B-DD38-E8E1-364D9F567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Techniques: Filter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CCC28-85F5-B30A-0B49-A46010093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4B9C2-C9A8-DA58-7C46-9A7B9E0D2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" t="32000" r="74023" b="20727"/>
          <a:stretch/>
        </p:blipFill>
        <p:spPr>
          <a:xfrm>
            <a:off x="307571" y="2442656"/>
            <a:ext cx="2859578" cy="324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A00006-4E03-66A8-3AB2-850F768C0B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88" t="39999" r="44031" b="10910"/>
          <a:stretch/>
        </p:blipFill>
        <p:spPr>
          <a:xfrm>
            <a:off x="3476795" y="2317965"/>
            <a:ext cx="3782292" cy="3366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4B77A-8F92-CB9F-74D1-93C370193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82" t="40978" r="7477" b="9931"/>
          <a:stretch/>
        </p:blipFill>
        <p:spPr>
          <a:xfrm>
            <a:off x="7453744" y="2317965"/>
            <a:ext cx="4430685" cy="33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9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F725-F969-92A7-EBB9-E9F85B0C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Methods techniques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20EEEB-6BE1-7F84-F6A8-22989856F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635418"/>
              </p:ext>
            </p:extLst>
          </p:nvPr>
        </p:nvGraphicFramePr>
        <p:xfrm>
          <a:off x="382385" y="1438102"/>
          <a:ext cx="11396750" cy="5203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518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8903-F394-514A-7F23-1E684E0A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Techniques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CA196-93BA-66CD-9BEF-FB17AF95E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B84A6-2A0A-576F-722C-C265059896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04" t="28969" r="4613" b="9931"/>
          <a:stretch/>
        </p:blipFill>
        <p:spPr>
          <a:xfrm>
            <a:off x="756458" y="1629295"/>
            <a:ext cx="10873047" cy="478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4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1F8F-0973-4EC1-43F0-FACE3F954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65125"/>
            <a:ext cx="10972799" cy="1325563"/>
          </a:xfrm>
        </p:spPr>
        <p:txBody>
          <a:bodyPr/>
          <a:lstStyle/>
          <a:p>
            <a:r>
              <a:rPr lang="en-US" dirty="0"/>
              <a:t>Feature Selection Techniques: Wrapper Method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C483E-607E-361D-AC27-8C88DAB10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" t="29630" r="73065" b="7693"/>
          <a:stretch/>
        </p:blipFill>
        <p:spPr>
          <a:xfrm>
            <a:off x="279399" y="1456267"/>
            <a:ext cx="3141133" cy="5036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0BBB1-DDDF-077F-E2D3-E2A24A9E5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1" t="29630" r="22583" b="7693"/>
          <a:stretch/>
        </p:blipFill>
        <p:spPr>
          <a:xfrm>
            <a:off x="3420532" y="1456267"/>
            <a:ext cx="6426200" cy="5036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9E45B-5DF2-C69D-332B-3F3E441AB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82" t="29630" r="7708" b="7693"/>
          <a:stretch/>
        </p:blipFill>
        <p:spPr>
          <a:xfrm>
            <a:off x="9846732" y="1456267"/>
            <a:ext cx="1811315" cy="50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5F725-F969-92A7-EBB9-E9F85B0C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Method techniques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20EEEB-6BE1-7F84-F6A8-22989856F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16621"/>
              </p:ext>
            </p:extLst>
          </p:nvPr>
        </p:nvGraphicFramePr>
        <p:xfrm>
          <a:off x="382385" y="1438102"/>
          <a:ext cx="11396750" cy="5203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192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D58B-6CD5-D176-CC64-8311C6EC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Techniques: Embedded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D89DE-2579-28FD-DF72-389A6CF95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B21B2-72ED-1A0A-4CE6-1E7DB64F0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6" t="23158" r="4789" b="9930"/>
          <a:stretch/>
        </p:blipFill>
        <p:spPr>
          <a:xfrm>
            <a:off x="770021" y="1617044"/>
            <a:ext cx="10838046" cy="45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0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1F5B-347D-FBB8-16D9-12D56DE1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57" y="365125"/>
            <a:ext cx="11839073" cy="1325563"/>
          </a:xfrm>
        </p:spPr>
        <p:txBody>
          <a:bodyPr/>
          <a:lstStyle/>
          <a:p>
            <a:r>
              <a:rPr lang="en-US" dirty="0"/>
              <a:t>Feature Selection Techniques: Embedded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A19A-2731-8C96-D1F2-ECFE1E61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727C5-B865-2203-3537-365615DA5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94" r="73000" b="7962"/>
          <a:stretch/>
        </p:blipFill>
        <p:spPr>
          <a:xfrm>
            <a:off x="0" y="2002055"/>
            <a:ext cx="3291840" cy="4309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7C12D-7FBA-1152-25ED-F3C6C84BC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95" t="29194" r="43394" b="7962"/>
          <a:stretch/>
        </p:blipFill>
        <p:spPr>
          <a:xfrm>
            <a:off x="3705726" y="2002055"/>
            <a:ext cx="3195588" cy="4309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F8B7C-3D3C-4B0F-C9C7-177DFD9FF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00" t="30315" r="5185" b="7964"/>
          <a:stretch/>
        </p:blipFill>
        <p:spPr>
          <a:xfrm>
            <a:off x="3705726" y="2079056"/>
            <a:ext cx="8268101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1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454D-B146-C5AD-BC1F-6DCFD955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Method Techniques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AA4738-521B-819E-1817-816142C13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42448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537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1797-AF4C-13EC-8E41-C6B0040D7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Feature Selection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98D63-1673-F3CC-9119-EBDC95320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4330A-AB66-4A63-EB4E-82D8A4602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9" t="24652" r="39289" b="9931"/>
          <a:stretch/>
        </p:blipFill>
        <p:spPr>
          <a:xfrm>
            <a:off x="558264" y="1690688"/>
            <a:ext cx="6843562" cy="448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C3376-C1B2-8EE5-4725-6C883B708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11" t="24652" r="3684" b="9931"/>
          <a:stretch/>
        </p:blipFill>
        <p:spPr>
          <a:xfrm>
            <a:off x="7401826" y="1690688"/>
            <a:ext cx="434099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6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2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9F8A6-6720-564B-18BB-2663D48DB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for Feature Selection</a:t>
            </a:r>
          </a:p>
          <a:p>
            <a:r>
              <a:rPr lang="en-US" dirty="0"/>
              <a:t>What is Feature Selection?</a:t>
            </a:r>
          </a:p>
          <a:p>
            <a:r>
              <a:rPr lang="en-US" dirty="0"/>
              <a:t>Importance of Feature Selection</a:t>
            </a:r>
          </a:p>
          <a:p>
            <a:r>
              <a:rPr lang="en-US" dirty="0"/>
              <a:t>Feature Selection statistics</a:t>
            </a:r>
          </a:p>
          <a:p>
            <a:r>
              <a:rPr lang="en-US" dirty="0"/>
              <a:t>Feature Selection Techniques with Hands-On</a:t>
            </a:r>
          </a:p>
          <a:p>
            <a:r>
              <a:rPr lang="en-US" dirty="0"/>
              <a:t>Advantage of Feature Selection</a:t>
            </a:r>
          </a:p>
          <a:p>
            <a:r>
              <a:rPr lang="en-US" dirty="0"/>
              <a:t>Disadvantage of Feature Selection</a:t>
            </a:r>
          </a:p>
          <a:p>
            <a:r>
              <a:rPr lang="en-US" dirty="0"/>
              <a:t>Reference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0F81DA-8F77-8527-4ECC-6143B9C7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chemeClr val="accent3"/>
                </a:solidFill>
              </a:rPr>
              <a:t>Agenda</a:t>
            </a:r>
            <a:endParaRPr lang="en-IN" sz="4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45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554EF-EEDD-C7BD-9BBC-DB04CB89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 of Feature Selection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BED27-9683-9817-5A21-EDA9F9339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64686-61CD-6DB6-D0A6-F0DBA8F74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3" t="24653" r="39842" b="8210"/>
          <a:stretch/>
        </p:blipFill>
        <p:spPr>
          <a:xfrm>
            <a:off x="519764" y="1690688"/>
            <a:ext cx="6814687" cy="460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D9C39-B5CC-D8FA-E790-9FECD81AB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9" t="24651" r="2420" b="8211"/>
          <a:stretch/>
        </p:blipFill>
        <p:spPr>
          <a:xfrm>
            <a:off x="7334450" y="1690688"/>
            <a:ext cx="4562375" cy="46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5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E80B-5B9B-5750-E1E4-9EEDE816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2C2D0-8B6B-EA4C-A742-BB48D57C8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https://www.youtube.com/watch?v=eciABhWBiUc</a:t>
            </a:r>
            <a:endParaRPr lang="en-US" dirty="0"/>
          </a:p>
          <a:p>
            <a:r>
              <a:rPr lang="en-US" dirty="0">
                <a:hlinkClick r:id="rId3"/>
              </a:rPr>
              <a:t>https://towardsdatascience.com/how-machine-learning-can-help-with-customer-retention-6b5bf654e822</a:t>
            </a:r>
            <a:endParaRPr lang="en-US" dirty="0"/>
          </a:p>
          <a:p>
            <a:r>
              <a:rPr lang="en-US" dirty="0">
                <a:hlinkClick r:id="rId4"/>
              </a:rPr>
              <a:t>https://brendanhasz.github.io/2019/04/04/loyalty-prediction-2-features.html</a:t>
            </a:r>
            <a:endParaRPr lang="en-US" dirty="0"/>
          </a:p>
          <a:p>
            <a:r>
              <a:rPr lang="en-US" dirty="0">
                <a:hlinkClick r:id="rId5"/>
              </a:rPr>
              <a:t>https://www.analyticsvidhya.com/blog/2020/10/feature-selection-techniques-in-machine-learning/</a:t>
            </a:r>
            <a:endParaRPr lang="en-US" dirty="0"/>
          </a:p>
          <a:p>
            <a:r>
              <a:rPr lang="en-US" dirty="0">
                <a:hlinkClick r:id="rId6"/>
              </a:rPr>
              <a:t>https://thesai.org/Downloads/Volume9No2/Paper_38-Machine_Learning_Techniques_for_Customer_Retention.pdf</a:t>
            </a:r>
            <a:endParaRPr lang="en-US" dirty="0"/>
          </a:p>
          <a:p>
            <a:r>
              <a:rPr lang="en-US" dirty="0">
                <a:hlinkClick r:id="rId7"/>
              </a:rPr>
              <a:t>https://www.projectpro.io/article/8-feature-engineering-techniques-for-machine-learning/423</a:t>
            </a:r>
            <a:endParaRPr lang="en-US" dirty="0"/>
          </a:p>
          <a:p>
            <a:r>
              <a:rPr lang="en-US" dirty="0">
                <a:hlinkClick r:id="rId8"/>
              </a:rPr>
              <a:t>https://www.upskillpoint.com/machine%20learning/2020/03/11/feature-selection-using-embedded-method/</a:t>
            </a:r>
            <a:endParaRPr lang="en-US" dirty="0"/>
          </a:p>
          <a:p>
            <a:r>
              <a:rPr lang="en-US">
                <a:hlinkClick r:id="rId9"/>
              </a:rPr>
              <a:t>https://www.analyticsvidhya.com/blog/2016/01/ridge-lasso-regression-python-complete-tutorial/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818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12BE-BB11-BAA3-8076-6BB0891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Feature Selection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4C7E-0180-051C-3EFE-1C24EA41B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23B59-1AE7-F657-51C7-804AC4DBE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5" t="29333" r="16137" b="12849"/>
          <a:stretch/>
        </p:blipFill>
        <p:spPr>
          <a:xfrm>
            <a:off x="1936865" y="2011680"/>
            <a:ext cx="8287790" cy="39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12BE-BB11-BAA3-8076-6BB08910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Feature Selection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4C7E-0180-051C-3EFE-1C24EA41B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FEF0E-057A-0F6C-62B5-670DDDB7A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3" t="29697" r="15250" b="7963"/>
          <a:stretch/>
        </p:blipFill>
        <p:spPr>
          <a:xfrm>
            <a:off x="1953491" y="2036618"/>
            <a:ext cx="8379230" cy="427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2055-4949-6C85-6DA4-35214FAE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Feature Selection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A9F2-425D-12D6-1D35-0D2E3CDCA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092E5-7992-6B71-8093-496B4595F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81" t="24652" r="8295" b="8727"/>
          <a:stretch/>
        </p:blipFill>
        <p:spPr>
          <a:xfrm>
            <a:off x="5998128" y="1825625"/>
            <a:ext cx="4964974" cy="4568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22A302-E973-D910-1209-D58FCDB3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9" t="24652" r="50269" b="8727"/>
          <a:stretch/>
        </p:blipFill>
        <p:spPr>
          <a:xfrm>
            <a:off x="838200" y="1905524"/>
            <a:ext cx="5007528" cy="45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2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E63D-F69F-093C-B516-45D0DC74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Feature Selection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EBD1-51FA-37D6-F169-905D94DCD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F2A967-A00D-A8A6-D57F-95D9D04DE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" t="47717" r="5977" b="31193"/>
          <a:stretch/>
        </p:blipFill>
        <p:spPr>
          <a:xfrm>
            <a:off x="152399" y="3278086"/>
            <a:ext cx="11114117" cy="144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BE247-2BA3-2C69-F85F-DBF0B139B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" t="24652" r="5977" b="52647"/>
          <a:stretch/>
        </p:blipFill>
        <p:spPr>
          <a:xfrm>
            <a:off x="239683" y="1584731"/>
            <a:ext cx="11114117" cy="1556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2112B-B507-C385-F8E7-218A7B95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3" t="69050" r="5977" b="10789"/>
          <a:stretch/>
        </p:blipFill>
        <p:spPr>
          <a:xfrm>
            <a:off x="318654" y="4861039"/>
            <a:ext cx="11114117" cy="13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20752-EE8A-E18B-0C98-23017CBF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Feature Selection?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6D2D8-8388-06C9-6CF7-9652BB05D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E8D73-9887-2172-2655-BE9D1270F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5" t="23515" r="16068" b="6667"/>
          <a:stretch/>
        </p:blipFill>
        <p:spPr>
          <a:xfrm>
            <a:off x="461394" y="1612669"/>
            <a:ext cx="10704353" cy="5123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6F613-01CC-5F02-9F21-10256CAC1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54" t="23515" r="17091" b="6667"/>
          <a:stretch/>
        </p:blipFill>
        <p:spPr>
          <a:xfrm>
            <a:off x="421087" y="1233494"/>
            <a:ext cx="10744660" cy="550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20836E-C89F-632F-2665-7F7F8D9E0E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82" t="23515" r="11159" b="6667"/>
          <a:stretch/>
        </p:blipFill>
        <p:spPr>
          <a:xfrm>
            <a:off x="379197" y="1297103"/>
            <a:ext cx="10974603" cy="55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D55C-BDF2-1F54-0FB4-DA285F83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Feature Selection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D9158-862F-7573-47C7-08FE464B4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8DEBA-71F8-59BF-7510-6CADBF790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9" t="24652" r="10205" b="6788"/>
          <a:stretch/>
        </p:blipFill>
        <p:spPr>
          <a:xfrm>
            <a:off x="964276" y="1690688"/>
            <a:ext cx="9983586" cy="47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C462130-7C91-704A-C89F-B95BF0194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233074"/>
              </p:ext>
            </p:extLst>
          </p:nvPr>
        </p:nvGraphicFramePr>
        <p:xfrm>
          <a:off x="311761" y="1618129"/>
          <a:ext cx="10417758" cy="503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10280" imgH="3390840" progId="PBrush">
                  <p:embed/>
                </p:oleObj>
              </mc:Choice>
              <mc:Fallback>
                <p:oleObj name="Bitmap Image" r:id="rId2" imgW="7010280" imgH="3390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1761" y="1618129"/>
                        <a:ext cx="10417758" cy="5039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4AC9B0-4F54-92F1-FC81-0752C79E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Statistics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50651-0FFB-308C-5171-CCAA46E5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5B7B0E-9436-D0E5-04C7-864DDC0E3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45" t="62397" r="63409" b="19026"/>
          <a:stretch/>
        </p:blipFill>
        <p:spPr>
          <a:xfrm>
            <a:off x="1701985" y="4527231"/>
            <a:ext cx="2443942" cy="128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E1BF1-2067-C71F-EA29-8AE579673F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78" t="21143" r="63477" b="60281"/>
          <a:stretch/>
        </p:blipFill>
        <p:spPr>
          <a:xfrm>
            <a:off x="1737894" y="1690688"/>
            <a:ext cx="2443942" cy="1280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617B5C-340F-69DF-56ED-56F6C1A4B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69" t="21022" r="13227" b="60643"/>
          <a:stretch/>
        </p:blipFill>
        <p:spPr>
          <a:xfrm>
            <a:off x="8175415" y="1825625"/>
            <a:ext cx="2402378" cy="1263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50A8A-C652-033D-50C9-EAF64BAF96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68" t="62156" r="13773" b="19508"/>
          <a:stretch/>
        </p:blipFill>
        <p:spPr>
          <a:xfrm>
            <a:off x="8208666" y="4517318"/>
            <a:ext cx="2335877" cy="12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9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mon template">
  <a:themeElements>
    <a:clrScheme name="Custom 347">
      <a:dk1>
        <a:srgbClr val="2C343B"/>
      </a:dk1>
      <a:lt1>
        <a:srgbClr val="FFFFFF"/>
      </a:lt1>
      <a:dk2>
        <a:srgbClr val="859CB1"/>
      </a:dk2>
      <a:lt2>
        <a:srgbClr val="F0F3F5"/>
      </a:lt2>
      <a:accent1>
        <a:srgbClr val="0198AD"/>
      </a:accent1>
      <a:accent2>
        <a:srgbClr val="BDE4EA"/>
      </a:accent2>
      <a:accent3>
        <a:srgbClr val="FE344D"/>
      </a:accent3>
      <a:accent4>
        <a:srgbClr val="FE7F8F"/>
      </a:accent4>
      <a:accent5>
        <a:srgbClr val="F5A500"/>
      </a:accent5>
      <a:accent6>
        <a:srgbClr val="2C343B"/>
      </a:accent6>
      <a:hlink>
        <a:srgbClr val="2C343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18657</TotalTime>
  <Words>386</Words>
  <Application>Microsoft Office PowerPoint</Application>
  <PresentationFormat>Widescreen</PresentationFormat>
  <Paragraphs>67</Paragraphs>
  <Slides>21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Bahnschrift Condensed</vt:lpstr>
      <vt:lpstr>Calibri</vt:lpstr>
      <vt:lpstr>Calibri Light</vt:lpstr>
      <vt:lpstr>Permanent Marker</vt:lpstr>
      <vt:lpstr>Source Sans Pro</vt:lpstr>
      <vt:lpstr>Office Theme</vt:lpstr>
      <vt:lpstr>Timon template</vt:lpstr>
      <vt:lpstr>Bitmap Image</vt:lpstr>
      <vt:lpstr>Feature Selection</vt:lpstr>
      <vt:lpstr>Agenda</vt:lpstr>
      <vt:lpstr>Need for Feature Selection</vt:lpstr>
      <vt:lpstr>Need for Feature Selection</vt:lpstr>
      <vt:lpstr>Need for Feature Selection</vt:lpstr>
      <vt:lpstr>Need for Feature Selection</vt:lpstr>
      <vt:lpstr>What is Feature Selection?</vt:lpstr>
      <vt:lpstr>Importance of Feature Selection</vt:lpstr>
      <vt:lpstr>Feature Selection Statistics</vt:lpstr>
      <vt:lpstr>Feature Selection Techniques</vt:lpstr>
      <vt:lpstr>Feature Selection Techniques: Filter Method</vt:lpstr>
      <vt:lpstr>Filter Methods techniques</vt:lpstr>
      <vt:lpstr>Feature Selection Techniques</vt:lpstr>
      <vt:lpstr>Feature Selection Techniques: Wrapper Method</vt:lpstr>
      <vt:lpstr>Wrapper Method techniques</vt:lpstr>
      <vt:lpstr>Feature Selection Techniques: Embedded Method</vt:lpstr>
      <vt:lpstr>Feature Selection Techniques: Embedded Method</vt:lpstr>
      <vt:lpstr>Embedded Method Techniques</vt:lpstr>
      <vt:lpstr>Advantage of Feature Selection </vt:lpstr>
      <vt:lpstr>Disadvantage of Feature Selection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Selection and Generation</dc:title>
  <dc:creator>Ronak Panchal</dc:creator>
  <cp:lastModifiedBy>Ronak Panchal</cp:lastModifiedBy>
  <cp:revision>58</cp:revision>
  <dcterms:created xsi:type="dcterms:W3CDTF">2022-08-29T07:27:28Z</dcterms:created>
  <dcterms:modified xsi:type="dcterms:W3CDTF">2024-01-23T18:23:24Z</dcterms:modified>
</cp:coreProperties>
</file>